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authors.xml" ContentType="application/vnd.ms-powerpoint.author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7" r:id="rId4"/>
  </p:sldMasterIdLst>
  <p:notesMasterIdLst>
    <p:notesMasterId r:id="rId15"/>
  </p:notesMasterIdLst>
  <p:handoutMasterIdLst>
    <p:handoutMasterId r:id="rId16"/>
  </p:handoutMasterIdLst>
  <p:sldIdLst>
    <p:sldId id="257" r:id="rId5"/>
    <p:sldId id="427" r:id="rId6"/>
    <p:sldId id="605" r:id="rId7"/>
    <p:sldId id="659" r:id="rId8"/>
    <p:sldId id="590" r:id="rId9"/>
    <p:sldId id="638" r:id="rId10"/>
    <p:sldId id="655" r:id="rId11"/>
    <p:sldId id="591" r:id="rId12"/>
    <p:sldId id="658" r:id="rId13"/>
    <p:sldId id="458" r:id="rId14"/>
  </p:sldIdLst>
  <p:sldSz cx="10972800" cy="7772400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4293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545127" algn="l" rtl="0" eaLnBrk="0" fontAlgn="base" hangingPunct="0">
      <a:spcBef>
        <a:spcPct val="0"/>
      </a:spcBef>
      <a:spcAft>
        <a:spcPct val="0"/>
      </a:spcAft>
      <a:defRPr sz="4293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1090253" algn="l" rtl="0" eaLnBrk="0" fontAlgn="base" hangingPunct="0">
      <a:spcBef>
        <a:spcPct val="0"/>
      </a:spcBef>
      <a:spcAft>
        <a:spcPct val="0"/>
      </a:spcAft>
      <a:defRPr sz="4293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635380" algn="l" rtl="0" eaLnBrk="0" fontAlgn="base" hangingPunct="0">
      <a:spcBef>
        <a:spcPct val="0"/>
      </a:spcBef>
      <a:spcAft>
        <a:spcPct val="0"/>
      </a:spcAft>
      <a:defRPr sz="4293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2180507" algn="l" rtl="0" eaLnBrk="0" fontAlgn="base" hangingPunct="0">
      <a:spcBef>
        <a:spcPct val="0"/>
      </a:spcBef>
      <a:spcAft>
        <a:spcPct val="0"/>
      </a:spcAft>
      <a:defRPr sz="4293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725634" algn="l" defTabSz="1090253" rtl="0" eaLnBrk="1" latinLnBrk="0" hangingPunct="1">
      <a:defRPr sz="4293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3270760" algn="l" defTabSz="1090253" rtl="0" eaLnBrk="1" latinLnBrk="0" hangingPunct="1">
      <a:defRPr sz="4293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815887" algn="l" defTabSz="1090253" rtl="0" eaLnBrk="1" latinLnBrk="0" hangingPunct="1">
      <a:defRPr sz="4293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4361014" algn="l" defTabSz="1090253" rtl="0" eaLnBrk="1" latinLnBrk="0" hangingPunct="1">
      <a:defRPr sz="4293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80" userDrawn="1">
          <p15:clr>
            <a:srgbClr val="A4A3A4"/>
          </p15:clr>
        </p15:guide>
        <p15:guide id="2" orient="horz" pos="326" userDrawn="1">
          <p15:clr>
            <a:srgbClr val="A4A3A4"/>
          </p15:clr>
        </p15:guide>
        <p15:guide id="3" pos="231" userDrawn="1">
          <p15:clr>
            <a:srgbClr val="A4A3A4"/>
          </p15:clr>
        </p15:guide>
        <p15:guide id="4" pos="6740" userDrawn="1">
          <p15:clr>
            <a:srgbClr val="A4A3A4"/>
          </p15:clr>
        </p15:guide>
        <p15:guide id="5" pos="345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32D0B3AF-E5C4-F680-D53F-43706AAC99CD}" name="Ritesh Kumar" initials="RK" userId="S::kumar.ri@HCL.COM::c0661d2d-0a68-484a-a99c-8bb77301f809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uthor" initials="A" lastIdx="9" clrIdx="0"/>
  <p:cmAuthor id="2" name="Arkja Vaid" initials="AV" lastIdx="1" clrIdx="1"/>
  <p:cmAuthor id="3" name="Sahil Jain" initials="SJ" lastIdx="1" clrIdx="2"/>
  <p:cmAuthor id="4" name="Shashank Shukla" initials="SS" lastIdx="1" clrIdx="3"/>
  <p:cmAuthor id="5" name="Mohdaman Farooqui" initials="MF" lastIdx="4" clrIdx="4">
    <p:extLst>
      <p:ext uri="{19B8F6BF-5375-455C-9EA6-DF929625EA0E}">
        <p15:presenceInfo xmlns:p15="http://schemas.microsoft.com/office/powerpoint/2012/main" userId="S-1-5-21-2838966446-1611402468-3389684964-22087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B3"/>
    <a:srgbClr val="0F73BB"/>
    <a:srgbClr val="78B97D"/>
    <a:srgbClr val="4BB4CD"/>
    <a:srgbClr val="99FF66"/>
    <a:srgbClr val="00FF99"/>
    <a:srgbClr val="F58220"/>
    <a:srgbClr val="3366CC"/>
    <a:srgbClr val="919B3C"/>
    <a:srgbClr val="D7CD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343" autoAdjust="0"/>
  </p:normalViewPr>
  <p:slideViewPr>
    <p:cSldViewPr snapToObjects="1">
      <p:cViewPr varScale="1">
        <p:scale>
          <a:sx n="65" d="100"/>
          <a:sy n="65" d="100"/>
        </p:scale>
        <p:origin x="1188" y="72"/>
      </p:cViewPr>
      <p:guideLst>
        <p:guide orient="horz" pos="980"/>
        <p:guide orient="horz" pos="326"/>
        <p:guide pos="231"/>
        <p:guide pos="6740"/>
        <p:guide pos="3456"/>
      </p:guideLst>
    </p:cSldViewPr>
  </p:slideViewPr>
  <p:outlineViewPr>
    <p:cViewPr>
      <p:scale>
        <a:sx n="33" d="100"/>
        <a:sy n="33" d="100"/>
      </p:scale>
      <p:origin x="48" y="43386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75" d="100"/>
        <a:sy n="75" d="100"/>
      </p:scale>
      <p:origin x="0" y="-1728"/>
    </p:cViewPr>
  </p:sorterViewPr>
  <p:notesViewPr>
    <p:cSldViewPr snapToObjects="1">
      <p:cViewPr varScale="1">
        <p:scale>
          <a:sx n="60" d="100"/>
          <a:sy n="60" d="100"/>
        </p:scale>
        <p:origin x="-1692" y="-60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53" tIns="48327" rIns="96653" bIns="48327" numCol="1" anchor="t" anchorCtr="0" compatLnSpc="1">
            <a:prstTxWarp prst="textNoShape">
              <a:avLst/>
            </a:prstTxWarp>
          </a:bodyPr>
          <a:lstStyle>
            <a:lvl1pPr defTabSz="966788" eaLnBrk="0" hangingPunct="0">
              <a:spcBef>
                <a:spcPct val="50000"/>
              </a:spcBef>
              <a:defRPr sz="1200" b="1">
                <a:solidFill>
                  <a:schemeClr val="bg1"/>
                </a:solidFill>
                <a:latin typeface="Arial" charset="0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915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4963" y="0"/>
            <a:ext cx="3170237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53" tIns="48327" rIns="96653" bIns="48327" numCol="1" anchor="t" anchorCtr="0" compatLnSpc="1">
            <a:prstTxWarp prst="textNoShape">
              <a:avLst/>
            </a:prstTxWarp>
          </a:bodyPr>
          <a:lstStyle>
            <a:lvl1pPr algn="r" defTabSz="966788" eaLnBrk="0" hangingPunct="0">
              <a:spcBef>
                <a:spcPct val="50000"/>
              </a:spcBef>
              <a:defRPr sz="1200" b="1">
                <a:solidFill>
                  <a:schemeClr val="bg1"/>
                </a:solidFill>
                <a:latin typeface="Arial" charset="0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915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53" tIns="48327" rIns="96653" bIns="48327" numCol="1" anchor="b" anchorCtr="0" compatLnSpc="1">
            <a:prstTxWarp prst="textNoShape">
              <a:avLst/>
            </a:prstTxWarp>
          </a:bodyPr>
          <a:lstStyle>
            <a:lvl1pPr defTabSz="966788" eaLnBrk="0" hangingPunct="0">
              <a:spcBef>
                <a:spcPct val="50000"/>
              </a:spcBef>
              <a:defRPr sz="1200" b="1">
                <a:solidFill>
                  <a:schemeClr val="bg1"/>
                </a:solidFill>
                <a:latin typeface="Arial" charset="0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915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4963" y="9120188"/>
            <a:ext cx="3170237" cy="4810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53" tIns="48327" rIns="96653" bIns="48327" numCol="1" anchor="b" anchorCtr="0" compatLnSpc="1">
            <a:prstTxWarp prst="textNoShape">
              <a:avLst/>
            </a:prstTxWarp>
          </a:bodyPr>
          <a:lstStyle>
            <a:lvl1pPr algn="r" defTabSz="966788">
              <a:spcBef>
                <a:spcPct val="50000"/>
              </a:spcBef>
              <a:defRPr sz="1200" b="1">
                <a:solidFill>
                  <a:schemeClr val="bg1"/>
                </a:solidFill>
              </a:defRPr>
            </a:lvl1pPr>
          </a:lstStyle>
          <a:p>
            <a:fld id="{ECCF9988-992E-4DB5-BD42-7866F2C5F8D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6992712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53" tIns="48327" rIns="96653" bIns="48327" numCol="1" anchor="t" anchorCtr="0" compatLnSpc="1">
            <a:prstTxWarp prst="textNoShape">
              <a:avLst/>
            </a:prstTxWarp>
          </a:bodyPr>
          <a:lstStyle>
            <a:lvl1pPr defTabSz="966788" eaLnBrk="0" hangingPunct="0">
              <a:spcBef>
                <a:spcPct val="50000"/>
              </a:spcBef>
              <a:defRPr sz="1200" b="1">
                <a:solidFill>
                  <a:schemeClr val="bg1"/>
                </a:solidFill>
                <a:latin typeface="Arial" charset="0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222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3" y="0"/>
            <a:ext cx="3170237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53" tIns="48327" rIns="96653" bIns="48327" numCol="1" anchor="t" anchorCtr="0" compatLnSpc="1">
            <a:prstTxWarp prst="textNoShape">
              <a:avLst/>
            </a:prstTxWarp>
          </a:bodyPr>
          <a:lstStyle>
            <a:lvl1pPr algn="r" defTabSz="966788" eaLnBrk="0" hangingPunct="0">
              <a:spcBef>
                <a:spcPct val="50000"/>
              </a:spcBef>
              <a:defRPr sz="1200" b="1">
                <a:solidFill>
                  <a:schemeClr val="bg1"/>
                </a:solidFill>
                <a:latin typeface="Arial" charset="0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19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17600" y="719138"/>
            <a:ext cx="5080000" cy="3600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222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76313" y="4560888"/>
            <a:ext cx="5362575" cy="432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53" tIns="48327" rIns="96653" bIns="4832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223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53" tIns="48327" rIns="96653" bIns="48327" numCol="1" anchor="b" anchorCtr="0" compatLnSpc="1">
            <a:prstTxWarp prst="textNoShape">
              <a:avLst/>
            </a:prstTxWarp>
          </a:bodyPr>
          <a:lstStyle>
            <a:lvl1pPr defTabSz="966788" eaLnBrk="0" hangingPunct="0">
              <a:spcBef>
                <a:spcPct val="50000"/>
              </a:spcBef>
              <a:defRPr sz="1200" b="1">
                <a:solidFill>
                  <a:schemeClr val="bg1"/>
                </a:solidFill>
                <a:latin typeface="Arial" charset="0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223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3" y="9120188"/>
            <a:ext cx="3170237" cy="4810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53" tIns="48327" rIns="96653" bIns="48327" numCol="1" anchor="b" anchorCtr="0" compatLnSpc="1">
            <a:prstTxWarp prst="textNoShape">
              <a:avLst/>
            </a:prstTxWarp>
          </a:bodyPr>
          <a:lstStyle>
            <a:lvl1pPr algn="r" defTabSz="966788">
              <a:spcBef>
                <a:spcPct val="50000"/>
              </a:spcBef>
              <a:defRPr sz="1200" b="1">
                <a:solidFill>
                  <a:schemeClr val="bg1"/>
                </a:solidFill>
              </a:defRPr>
            </a:lvl1pPr>
          </a:lstStyle>
          <a:p>
            <a:fld id="{6ED2DED9-9E1B-4C89-BC42-8E21C08AFE7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6398841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431" kern="1200">
        <a:solidFill>
          <a:schemeClr val="tx1"/>
        </a:solidFill>
        <a:latin typeface="Times New Roman" pitchFamily="18" charset="0"/>
        <a:ea typeface="ＭＳ Ｐゴシック" pitchFamily="34" charset="-128"/>
        <a:cs typeface="+mn-cs"/>
      </a:defRPr>
    </a:lvl1pPr>
    <a:lvl2pPr marL="545127" algn="l" rtl="0" eaLnBrk="0" fontAlgn="base" hangingPunct="0">
      <a:spcBef>
        <a:spcPct val="30000"/>
      </a:spcBef>
      <a:spcAft>
        <a:spcPct val="0"/>
      </a:spcAft>
      <a:defRPr sz="1431" kern="1200">
        <a:solidFill>
          <a:schemeClr val="tx1"/>
        </a:solidFill>
        <a:latin typeface="Times New Roman" pitchFamily="18" charset="0"/>
        <a:ea typeface="ＭＳ Ｐゴシック" pitchFamily="34" charset="-128"/>
        <a:cs typeface="+mn-cs"/>
      </a:defRPr>
    </a:lvl2pPr>
    <a:lvl3pPr marL="1090253" algn="l" rtl="0" eaLnBrk="0" fontAlgn="base" hangingPunct="0">
      <a:spcBef>
        <a:spcPct val="30000"/>
      </a:spcBef>
      <a:spcAft>
        <a:spcPct val="0"/>
      </a:spcAft>
      <a:defRPr sz="1431" kern="1200">
        <a:solidFill>
          <a:schemeClr val="tx1"/>
        </a:solidFill>
        <a:latin typeface="Times New Roman" pitchFamily="18" charset="0"/>
        <a:ea typeface="ＭＳ Ｐゴシック" pitchFamily="34" charset="-128"/>
        <a:cs typeface="+mn-cs"/>
      </a:defRPr>
    </a:lvl3pPr>
    <a:lvl4pPr marL="1635380" algn="l" rtl="0" eaLnBrk="0" fontAlgn="base" hangingPunct="0">
      <a:spcBef>
        <a:spcPct val="30000"/>
      </a:spcBef>
      <a:spcAft>
        <a:spcPct val="0"/>
      </a:spcAft>
      <a:defRPr sz="1431" kern="1200">
        <a:solidFill>
          <a:schemeClr val="tx1"/>
        </a:solidFill>
        <a:latin typeface="Times New Roman" pitchFamily="18" charset="0"/>
        <a:ea typeface="ＭＳ Ｐゴシック" pitchFamily="34" charset="-128"/>
        <a:cs typeface="+mn-cs"/>
      </a:defRPr>
    </a:lvl4pPr>
    <a:lvl5pPr marL="2180507" algn="l" rtl="0" eaLnBrk="0" fontAlgn="base" hangingPunct="0">
      <a:spcBef>
        <a:spcPct val="30000"/>
      </a:spcBef>
      <a:spcAft>
        <a:spcPct val="0"/>
      </a:spcAft>
      <a:defRPr sz="1431" kern="1200">
        <a:solidFill>
          <a:schemeClr val="tx1"/>
        </a:solidFill>
        <a:latin typeface="Times New Roman" pitchFamily="18" charset="0"/>
        <a:ea typeface="ＭＳ Ｐゴシック" pitchFamily="34" charset="-128"/>
        <a:cs typeface="+mn-cs"/>
      </a:defRPr>
    </a:lvl5pPr>
    <a:lvl6pPr marL="2725634" algn="l" defTabSz="1090253" rtl="0" eaLnBrk="1" latinLnBrk="0" hangingPunct="1">
      <a:defRPr sz="1431" kern="1200">
        <a:solidFill>
          <a:schemeClr val="tx1"/>
        </a:solidFill>
        <a:latin typeface="+mn-lt"/>
        <a:ea typeface="+mn-ea"/>
        <a:cs typeface="+mn-cs"/>
      </a:defRPr>
    </a:lvl6pPr>
    <a:lvl7pPr marL="3270760" algn="l" defTabSz="1090253" rtl="0" eaLnBrk="1" latinLnBrk="0" hangingPunct="1">
      <a:defRPr sz="1431" kern="1200">
        <a:solidFill>
          <a:schemeClr val="tx1"/>
        </a:solidFill>
        <a:latin typeface="+mn-lt"/>
        <a:ea typeface="+mn-ea"/>
        <a:cs typeface="+mn-cs"/>
      </a:defRPr>
    </a:lvl7pPr>
    <a:lvl8pPr marL="3815887" algn="l" defTabSz="1090253" rtl="0" eaLnBrk="1" latinLnBrk="0" hangingPunct="1">
      <a:defRPr sz="1431" kern="1200">
        <a:solidFill>
          <a:schemeClr val="tx1"/>
        </a:solidFill>
        <a:latin typeface="+mn-lt"/>
        <a:ea typeface="+mn-ea"/>
        <a:cs typeface="+mn-cs"/>
      </a:defRPr>
    </a:lvl8pPr>
    <a:lvl9pPr marL="4361014" algn="l" defTabSz="1090253" rtl="0" eaLnBrk="1" latinLnBrk="0" hangingPunct="1">
      <a:defRPr sz="1431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68842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117600" y="719138"/>
            <a:ext cx="5080000" cy="3600450"/>
          </a:xfrm>
          <a:ln/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IN" alt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11391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381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93011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82344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69035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6583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117600" y="719138"/>
            <a:ext cx="5080000" cy="3600450"/>
          </a:xfrm>
          <a:ln/>
        </p:spPr>
      </p:sp>
      <p:sp>
        <p:nvSpPr>
          <p:cNvPr id="10243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GB" alt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62495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www.youtube.com/watch?v=JzfmzTcVUJg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3387"/>
            <a:ext cx="10972800" cy="39725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Freeform 8"/>
          <p:cNvSpPr>
            <a:spLocks noChangeAspect="1"/>
          </p:cNvSpPr>
          <p:nvPr userDrawn="1"/>
        </p:nvSpPr>
        <p:spPr bwMode="auto">
          <a:xfrm>
            <a:off x="0" y="3799845"/>
            <a:ext cx="10972800" cy="298661"/>
          </a:xfrm>
          <a:custGeom>
            <a:avLst/>
            <a:gdLst>
              <a:gd name="T0" fmla="*/ 2147483647 w 6803"/>
              <a:gd name="T1" fmla="*/ 0 h 196"/>
              <a:gd name="T2" fmla="*/ 0 w 6803"/>
              <a:gd name="T3" fmla="*/ 0 h 196"/>
              <a:gd name="T4" fmla="*/ 0 w 6803"/>
              <a:gd name="T5" fmla="*/ 2147483647 h 196"/>
              <a:gd name="T6" fmla="*/ 2147483647 w 6803"/>
              <a:gd name="T7" fmla="*/ 2147483647 h 196"/>
              <a:gd name="T8" fmla="*/ 2147483647 w 6803"/>
              <a:gd name="T9" fmla="*/ 2147483647 h 196"/>
              <a:gd name="T10" fmla="*/ 2147483647 w 6803"/>
              <a:gd name="T11" fmla="*/ 2147483647 h 196"/>
              <a:gd name="T12" fmla="*/ 2147483647 w 6803"/>
              <a:gd name="T13" fmla="*/ 0 h 196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6803" h="196">
                <a:moveTo>
                  <a:pt x="6803" y="0"/>
                </a:moveTo>
                <a:lnTo>
                  <a:pt x="0" y="0"/>
                </a:lnTo>
                <a:lnTo>
                  <a:pt x="0" y="99"/>
                </a:lnTo>
                <a:lnTo>
                  <a:pt x="2187" y="99"/>
                </a:lnTo>
                <a:lnTo>
                  <a:pt x="2282" y="196"/>
                </a:lnTo>
                <a:lnTo>
                  <a:pt x="6803" y="196"/>
                </a:lnTo>
                <a:lnTo>
                  <a:pt x="6803" y="0"/>
                </a:lnTo>
                <a:close/>
              </a:path>
            </a:pathLst>
          </a:custGeom>
          <a:solidFill>
            <a:srgbClr val="00529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3060"/>
          </a:p>
        </p:txBody>
      </p:sp>
      <p:grpSp>
        <p:nvGrpSpPr>
          <p:cNvPr id="6" name="Group 14"/>
          <p:cNvGrpSpPr>
            <a:grpSpLocks noChangeAspect="1"/>
          </p:cNvGrpSpPr>
          <p:nvPr userDrawn="1"/>
        </p:nvGrpSpPr>
        <p:grpSpPr bwMode="auto">
          <a:xfrm>
            <a:off x="9467853" y="7475541"/>
            <a:ext cx="1131570" cy="181715"/>
            <a:chOff x="5094" y="3939"/>
            <a:chExt cx="1488" cy="255"/>
          </a:xfrm>
        </p:grpSpPr>
        <p:sp>
          <p:nvSpPr>
            <p:cNvPr id="7" name="AutoShape 4"/>
            <p:cNvSpPr>
              <a:spLocks noChangeAspect="1" noChangeArrowheads="1" noTextEdit="1"/>
            </p:cNvSpPr>
            <p:nvPr userDrawn="1"/>
          </p:nvSpPr>
          <p:spPr bwMode="auto">
            <a:xfrm>
              <a:off x="5094" y="3939"/>
              <a:ext cx="1488" cy="2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3060"/>
            </a:p>
          </p:txBody>
        </p:sp>
        <p:sp>
          <p:nvSpPr>
            <p:cNvPr id="8" name="Freeform 6"/>
            <p:cNvSpPr>
              <a:spLocks/>
            </p:cNvSpPr>
            <p:nvPr userDrawn="1"/>
          </p:nvSpPr>
          <p:spPr bwMode="auto">
            <a:xfrm>
              <a:off x="5122" y="3965"/>
              <a:ext cx="555" cy="194"/>
            </a:xfrm>
            <a:custGeom>
              <a:avLst/>
              <a:gdLst>
                <a:gd name="T0" fmla="*/ 0 w 555"/>
                <a:gd name="T1" fmla="*/ 194 h 194"/>
                <a:gd name="T2" fmla="*/ 156 w 555"/>
                <a:gd name="T3" fmla="*/ 194 h 194"/>
                <a:gd name="T4" fmla="*/ 189 w 555"/>
                <a:gd name="T5" fmla="*/ 116 h 194"/>
                <a:gd name="T6" fmla="*/ 343 w 555"/>
                <a:gd name="T7" fmla="*/ 116 h 194"/>
                <a:gd name="T8" fmla="*/ 310 w 555"/>
                <a:gd name="T9" fmla="*/ 194 h 194"/>
                <a:gd name="T10" fmla="*/ 468 w 555"/>
                <a:gd name="T11" fmla="*/ 194 h 194"/>
                <a:gd name="T12" fmla="*/ 555 w 555"/>
                <a:gd name="T13" fmla="*/ 0 h 194"/>
                <a:gd name="T14" fmla="*/ 395 w 555"/>
                <a:gd name="T15" fmla="*/ 0 h 194"/>
                <a:gd name="T16" fmla="*/ 366 w 555"/>
                <a:gd name="T17" fmla="*/ 66 h 194"/>
                <a:gd name="T18" fmla="*/ 213 w 555"/>
                <a:gd name="T19" fmla="*/ 66 h 194"/>
                <a:gd name="T20" fmla="*/ 241 w 555"/>
                <a:gd name="T21" fmla="*/ 0 h 194"/>
                <a:gd name="T22" fmla="*/ 85 w 555"/>
                <a:gd name="T23" fmla="*/ 0 h 194"/>
                <a:gd name="T24" fmla="*/ 0 w 555"/>
                <a:gd name="T25" fmla="*/ 194 h 194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555" h="194">
                  <a:moveTo>
                    <a:pt x="0" y="194"/>
                  </a:moveTo>
                  <a:lnTo>
                    <a:pt x="156" y="194"/>
                  </a:lnTo>
                  <a:lnTo>
                    <a:pt x="189" y="116"/>
                  </a:lnTo>
                  <a:lnTo>
                    <a:pt x="343" y="116"/>
                  </a:lnTo>
                  <a:lnTo>
                    <a:pt x="310" y="194"/>
                  </a:lnTo>
                  <a:lnTo>
                    <a:pt x="468" y="194"/>
                  </a:lnTo>
                  <a:lnTo>
                    <a:pt x="555" y="0"/>
                  </a:lnTo>
                  <a:lnTo>
                    <a:pt x="395" y="0"/>
                  </a:lnTo>
                  <a:lnTo>
                    <a:pt x="366" y="66"/>
                  </a:lnTo>
                  <a:lnTo>
                    <a:pt x="213" y="66"/>
                  </a:lnTo>
                  <a:lnTo>
                    <a:pt x="241" y="0"/>
                  </a:lnTo>
                  <a:lnTo>
                    <a:pt x="85" y="0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52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3060"/>
            </a:p>
          </p:txBody>
        </p:sp>
        <p:sp>
          <p:nvSpPr>
            <p:cNvPr id="9" name="Freeform 7"/>
            <p:cNvSpPr>
              <a:spLocks/>
            </p:cNvSpPr>
            <p:nvPr userDrawn="1"/>
          </p:nvSpPr>
          <p:spPr bwMode="auto">
            <a:xfrm>
              <a:off x="5649" y="3949"/>
              <a:ext cx="524" cy="222"/>
            </a:xfrm>
            <a:custGeom>
              <a:avLst/>
              <a:gdLst>
                <a:gd name="T0" fmla="*/ 2147483647 w 222"/>
                <a:gd name="T1" fmla="*/ 1023747027 h 94"/>
                <a:gd name="T2" fmla="*/ 2147483647 w 222"/>
                <a:gd name="T3" fmla="*/ 1023747027 h 94"/>
                <a:gd name="T4" fmla="*/ 2147483647 w 222"/>
                <a:gd name="T5" fmla="*/ 233942882 h 94"/>
                <a:gd name="T6" fmla="*/ 977188474 w 222"/>
                <a:gd name="T7" fmla="*/ 725812702 h 94"/>
                <a:gd name="T8" fmla="*/ 889158579 w 222"/>
                <a:gd name="T9" fmla="*/ 2147483647 h 94"/>
                <a:gd name="T10" fmla="*/ 2147483647 w 222"/>
                <a:gd name="T11" fmla="*/ 2147483647 h 94"/>
                <a:gd name="T12" fmla="*/ 2147483647 w 222"/>
                <a:gd name="T13" fmla="*/ 1802974176 h 94"/>
                <a:gd name="T14" fmla="*/ 2147483647 w 222"/>
                <a:gd name="T15" fmla="*/ 1802974176 h 94"/>
                <a:gd name="T16" fmla="*/ 2147483647 w 222"/>
                <a:gd name="T17" fmla="*/ 2095375801 h 94"/>
                <a:gd name="T18" fmla="*/ 2147483647 w 222"/>
                <a:gd name="T19" fmla="*/ 1395723225 h 94"/>
                <a:gd name="T20" fmla="*/ 2147483647 w 222"/>
                <a:gd name="T21" fmla="*/ 725812702 h 94"/>
                <a:gd name="T22" fmla="*/ 2147483647 w 222"/>
                <a:gd name="T23" fmla="*/ 1023747027 h 94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222" h="94">
                  <a:moveTo>
                    <a:pt x="159" y="35"/>
                  </a:moveTo>
                  <a:cubicBezTo>
                    <a:pt x="222" y="35"/>
                    <a:pt x="222" y="35"/>
                    <a:pt x="222" y="35"/>
                  </a:cubicBezTo>
                  <a:cubicBezTo>
                    <a:pt x="221" y="21"/>
                    <a:pt x="208" y="12"/>
                    <a:pt x="182" y="8"/>
                  </a:cubicBezTo>
                  <a:cubicBezTo>
                    <a:pt x="130" y="0"/>
                    <a:pt x="74" y="3"/>
                    <a:pt x="34" y="25"/>
                  </a:cubicBezTo>
                  <a:cubicBezTo>
                    <a:pt x="2" y="43"/>
                    <a:pt x="0" y="69"/>
                    <a:pt x="31" y="82"/>
                  </a:cubicBezTo>
                  <a:cubicBezTo>
                    <a:pt x="58" y="93"/>
                    <a:pt x="113" y="94"/>
                    <a:pt x="153" y="87"/>
                  </a:cubicBezTo>
                  <a:cubicBezTo>
                    <a:pt x="179" y="83"/>
                    <a:pt x="198" y="74"/>
                    <a:pt x="209" y="62"/>
                  </a:cubicBezTo>
                  <a:cubicBezTo>
                    <a:pt x="145" y="62"/>
                    <a:pt x="145" y="62"/>
                    <a:pt x="145" y="62"/>
                  </a:cubicBezTo>
                  <a:cubicBezTo>
                    <a:pt x="137" y="68"/>
                    <a:pt x="126" y="71"/>
                    <a:pt x="113" y="72"/>
                  </a:cubicBezTo>
                  <a:cubicBezTo>
                    <a:pt x="77" y="72"/>
                    <a:pt x="72" y="61"/>
                    <a:pt x="79" y="48"/>
                  </a:cubicBezTo>
                  <a:cubicBezTo>
                    <a:pt x="86" y="34"/>
                    <a:pt x="102" y="25"/>
                    <a:pt x="126" y="25"/>
                  </a:cubicBezTo>
                  <a:cubicBezTo>
                    <a:pt x="145" y="24"/>
                    <a:pt x="154" y="28"/>
                    <a:pt x="159" y="35"/>
                  </a:cubicBezTo>
                  <a:close/>
                </a:path>
              </a:pathLst>
            </a:custGeom>
            <a:solidFill>
              <a:srgbClr val="0052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3060"/>
            </a:p>
          </p:txBody>
        </p:sp>
        <p:sp>
          <p:nvSpPr>
            <p:cNvPr id="10" name="Freeform 8"/>
            <p:cNvSpPr>
              <a:spLocks/>
            </p:cNvSpPr>
            <p:nvPr userDrawn="1"/>
          </p:nvSpPr>
          <p:spPr bwMode="auto">
            <a:xfrm>
              <a:off x="6162" y="3965"/>
              <a:ext cx="403" cy="194"/>
            </a:xfrm>
            <a:custGeom>
              <a:avLst/>
              <a:gdLst>
                <a:gd name="T0" fmla="*/ 248 w 403"/>
                <a:gd name="T1" fmla="*/ 0 h 194"/>
                <a:gd name="T2" fmla="*/ 181 w 403"/>
                <a:gd name="T3" fmla="*/ 146 h 194"/>
                <a:gd name="T4" fmla="*/ 403 w 403"/>
                <a:gd name="T5" fmla="*/ 146 h 194"/>
                <a:gd name="T6" fmla="*/ 385 w 403"/>
                <a:gd name="T7" fmla="*/ 194 h 194"/>
                <a:gd name="T8" fmla="*/ 0 w 403"/>
                <a:gd name="T9" fmla="*/ 194 h 194"/>
                <a:gd name="T10" fmla="*/ 87 w 403"/>
                <a:gd name="T11" fmla="*/ 0 h 194"/>
                <a:gd name="T12" fmla="*/ 248 w 403"/>
                <a:gd name="T13" fmla="*/ 0 h 19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403" h="194">
                  <a:moveTo>
                    <a:pt x="248" y="0"/>
                  </a:moveTo>
                  <a:lnTo>
                    <a:pt x="181" y="146"/>
                  </a:lnTo>
                  <a:lnTo>
                    <a:pt x="403" y="146"/>
                  </a:lnTo>
                  <a:lnTo>
                    <a:pt x="385" y="194"/>
                  </a:lnTo>
                  <a:lnTo>
                    <a:pt x="0" y="194"/>
                  </a:lnTo>
                  <a:lnTo>
                    <a:pt x="87" y="0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rgbClr val="0052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3060"/>
            </a:p>
          </p:txBody>
        </p:sp>
      </p:grpSp>
      <p:sp>
        <p:nvSpPr>
          <p:cNvPr id="1433603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40080" y="4500616"/>
            <a:ext cx="9326880" cy="940064"/>
          </a:xfrm>
        </p:spPr>
        <p:txBody>
          <a:bodyPr lIns="91440" rIns="91440"/>
          <a:lstStyle>
            <a:lvl1pPr>
              <a:lnSpc>
                <a:spcPct val="125000"/>
              </a:lnSpc>
              <a:defRPr sz="2040" b="0" i="0">
                <a:solidFill>
                  <a:srgbClr val="00529B"/>
                </a:solidFill>
                <a:latin typeface="Novecento wide Normal"/>
                <a:cs typeface="Novecento wide Norm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33605" name="Rectangle 5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640080" y="5613402"/>
            <a:ext cx="9326880" cy="723126"/>
          </a:xfrm>
        </p:spPr>
        <p:txBody>
          <a:bodyPr/>
          <a:lstStyle>
            <a:lvl1pPr marL="0" indent="0">
              <a:lnSpc>
                <a:spcPct val="120000"/>
              </a:lnSpc>
              <a:buFont typeface="Wingdings 2" pitchFamily="18" charset="2"/>
              <a:buNone/>
              <a:defRPr sz="1700" b="0" i="0">
                <a:solidFill>
                  <a:schemeClr val="tx1">
                    <a:lumMod val="75000"/>
                    <a:lumOff val="25000"/>
                  </a:schemeClr>
                </a:solidFill>
                <a:latin typeface="Novecento wide Normal"/>
                <a:cs typeface="Novecento wide Normal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6368689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94598988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1743633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60373506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3057231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74"/>
          <p:cNvSpPr>
            <a:spLocks/>
          </p:cNvSpPr>
          <p:nvPr userDrawn="1"/>
        </p:nvSpPr>
        <p:spPr bwMode="auto">
          <a:xfrm>
            <a:off x="4852037" y="6799056"/>
            <a:ext cx="224791" cy="169121"/>
          </a:xfrm>
          <a:custGeom>
            <a:avLst/>
            <a:gdLst>
              <a:gd name="T0" fmla="*/ 2147483647 w 60"/>
              <a:gd name="T1" fmla="*/ 0 h 47"/>
              <a:gd name="T2" fmla="*/ 2147483647 w 60"/>
              <a:gd name="T3" fmla="*/ 2147483647 h 47"/>
              <a:gd name="T4" fmla="*/ 2147483647 w 60"/>
              <a:gd name="T5" fmla="*/ 2147483647 h 47"/>
              <a:gd name="T6" fmla="*/ 2147483647 w 60"/>
              <a:gd name="T7" fmla="*/ 2147483647 h 47"/>
              <a:gd name="T8" fmla="*/ 2147483647 w 60"/>
              <a:gd name="T9" fmla="*/ 2147483647 h 47"/>
              <a:gd name="T10" fmla="*/ 2147483647 w 60"/>
              <a:gd name="T11" fmla="*/ 2147483647 h 47"/>
              <a:gd name="T12" fmla="*/ 2147483647 w 60"/>
              <a:gd name="T13" fmla="*/ 2147483647 h 47"/>
              <a:gd name="T14" fmla="*/ 2147483647 w 60"/>
              <a:gd name="T15" fmla="*/ 2147483647 h 47"/>
              <a:gd name="T16" fmla="*/ 2147483647 w 60"/>
              <a:gd name="T17" fmla="*/ 2147483647 h 47"/>
              <a:gd name="T18" fmla="*/ 0 w 60"/>
              <a:gd name="T19" fmla="*/ 0 h 47"/>
              <a:gd name="T20" fmla="*/ 2147483647 w 60"/>
              <a:gd name="T21" fmla="*/ 0 h 47"/>
              <a:gd name="T22" fmla="*/ 2147483647 w 60"/>
              <a:gd name="T23" fmla="*/ 2147483647 h 47"/>
              <a:gd name="T24" fmla="*/ 2147483647 w 60"/>
              <a:gd name="T25" fmla="*/ 2147483647 h 47"/>
              <a:gd name="T26" fmla="*/ 2147483647 w 60"/>
              <a:gd name="T27" fmla="*/ 2147483647 h 47"/>
              <a:gd name="T28" fmla="*/ 2147483647 w 60"/>
              <a:gd name="T29" fmla="*/ 2147483647 h 47"/>
              <a:gd name="T30" fmla="*/ 2147483647 w 60"/>
              <a:gd name="T31" fmla="*/ 2147483647 h 47"/>
              <a:gd name="T32" fmla="*/ 2147483647 w 60"/>
              <a:gd name="T33" fmla="*/ 2147483647 h 47"/>
              <a:gd name="T34" fmla="*/ 2147483647 w 60"/>
              <a:gd name="T35" fmla="*/ 2147483647 h 47"/>
              <a:gd name="T36" fmla="*/ 2147483647 w 60"/>
              <a:gd name="T37" fmla="*/ 2147483647 h 47"/>
              <a:gd name="T38" fmla="*/ 2147483647 w 60"/>
              <a:gd name="T39" fmla="*/ 2147483647 h 47"/>
              <a:gd name="T40" fmla="*/ 2147483647 w 60"/>
              <a:gd name="T41" fmla="*/ 2147483647 h 47"/>
              <a:gd name="T42" fmla="*/ 2147483647 w 60"/>
              <a:gd name="T43" fmla="*/ 0 h 47"/>
              <a:gd name="T44" fmla="*/ 2147483647 w 60"/>
              <a:gd name="T45" fmla="*/ 0 h 47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60" h="47">
                <a:moveTo>
                  <a:pt x="60" y="0"/>
                </a:moveTo>
                <a:cubicBezTo>
                  <a:pt x="46" y="47"/>
                  <a:pt x="46" y="47"/>
                  <a:pt x="46" y="47"/>
                </a:cubicBezTo>
                <a:cubicBezTo>
                  <a:pt x="39" y="47"/>
                  <a:pt x="39" y="47"/>
                  <a:pt x="39" y="47"/>
                </a:cubicBezTo>
                <a:cubicBezTo>
                  <a:pt x="32" y="23"/>
                  <a:pt x="32" y="23"/>
                  <a:pt x="32" y="23"/>
                </a:cubicBezTo>
                <a:cubicBezTo>
                  <a:pt x="30" y="17"/>
                  <a:pt x="30" y="14"/>
                  <a:pt x="30" y="14"/>
                </a:cubicBezTo>
                <a:cubicBezTo>
                  <a:pt x="30" y="14"/>
                  <a:pt x="30" y="14"/>
                  <a:pt x="30" y="14"/>
                </a:cubicBezTo>
                <a:cubicBezTo>
                  <a:pt x="30" y="14"/>
                  <a:pt x="29" y="17"/>
                  <a:pt x="28" y="23"/>
                </a:cubicBezTo>
                <a:cubicBezTo>
                  <a:pt x="21" y="47"/>
                  <a:pt x="21" y="47"/>
                  <a:pt x="21" y="47"/>
                </a:cubicBezTo>
                <a:cubicBezTo>
                  <a:pt x="14" y="47"/>
                  <a:pt x="14" y="47"/>
                  <a:pt x="14" y="47"/>
                </a:cubicBezTo>
                <a:cubicBezTo>
                  <a:pt x="0" y="0"/>
                  <a:pt x="0" y="0"/>
                  <a:pt x="0" y="0"/>
                </a:cubicBezTo>
                <a:cubicBezTo>
                  <a:pt x="8" y="0"/>
                  <a:pt x="8" y="0"/>
                  <a:pt x="8" y="0"/>
                </a:cubicBezTo>
                <a:cubicBezTo>
                  <a:pt x="16" y="28"/>
                  <a:pt x="16" y="28"/>
                  <a:pt x="16" y="28"/>
                </a:cubicBezTo>
                <a:cubicBezTo>
                  <a:pt x="17" y="32"/>
                  <a:pt x="17" y="36"/>
                  <a:pt x="17" y="36"/>
                </a:cubicBezTo>
                <a:cubicBezTo>
                  <a:pt x="17" y="36"/>
                  <a:pt x="17" y="36"/>
                  <a:pt x="17" y="36"/>
                </a:cubicBezTo>
                <a:cubicBezTo>
                  <a:pt x="17" y="36"/>
                  <a:pt x="18" y="32"/>
                  <a:pt x="19" y="28"/>
                </a:cubicBezTo>
                <a:cubicBezTo>
                  <a:pt x="27" y="5"/>
                  <a:pt x="27" y="5"/>
                  <a:pt x="27" y="5"/>
                </a:cubicBezTo>
                <a:cubicBezTo>
                  <a:pt x="33" y="5"/>
                  <a:pt x="33" y="5"/>
                  <a:pt x="33" y="5"/>
                </a:cubicBezTo>
                <a:cubicBezTo>
                  <a:pt x="40" y="28"/>
                  <a:pt x="40" y="28"/>
                  <a:pt x="40" y="28"/>
                </a:cubicBezTo>
                <a:cubicBezTo>
                  <a:pt x="42" y="32"/>
                  <a:pt x="42" y="36"/>
                  <a:pt x="42" y="36"/>
                </a:cubicBezTo>
                <a:cubicBezTo>
                  <a:pt x="42" y="36"/>
                  <a:pt x="42" y="36"/>
                  <a:pt x="42" y="36"/>
                </a:cubicBezTo>
                <a:cubicBezTo>
                  <a:pt x="42" y="36"/>
                  <a:pt x="43" y="32"/>
                  <a:pt x="44" y="28"/>
                </a:cubicBezTo>
                <a:cubicBezTo>
                  <a:pt x="52" y="0"/>
                  <a:pt x="52" y="0"/>
                  <a:pt x="52" y="0"/>
                </a:cubicBezTo>
                <a:lnTo>
                  <a:pt x="6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3060"/>
          </a:p>
        </p:txBody>
      </p:sp>
      <p:sp>
        <p:nvSpPr>
          <p:cNvPr id="3" name="Freeform 75"/>
          <p:cNvSpPr>
            <a:spLocks noEditPoints="1"/>
          </p:cNvSpPr>
          <p:nvPr userDrawn="1"/>
        </p:nvSpPr>
        <p:spPr bwMode="auto">
          <a:xfrm>
            <a:off x="5063493" y="6799056"/>
            <a:ext cx="163830" cy="169121"/>
          </a:xfrm>
          <a:custGeom>
            <a:avLst/>
            <a:gdLst>
              <a:gd name="T0" fmla="*/ 2147483647 w 43"/>
              <a:gd name="T1" fmla="*/ 2147483647 h 47"/>
              <a:gd name="T2" fmla="*/ 2147483647 w 43"/>
              <a:gd name="T3" fmla="*/ 2147483647 h 47"/>
              <a:gd name="T4" fmla="*/ 2147483647 w 43"/>
              <a:gd name="T5" fmla="*/ 2147483647 h 47"/>
              <a:gd name="T6" fmla="*/ 0 w 43"/>
              <a:gd name="T7" fmla="*/ 2147483647 h 47"/>
              <a:gd name="T8" fmla="*/ 2147483647 w 43"/>
              <a:gd name="T9" fmla="*/ 0 h 47"/>
              <a:gd name="T10" fmla="*/ 2147483647 w 43"/>
              <a:gd name="T11" fmla="*/ 0 h 47"/>
              <a:gd name="T12" fmla="*/ 2147483647 w 43"/>
              <a:gd name="T13" fmla="*/ 2147483647 h 47"/>
              <a:gd name="T14" fmla="*/ 2147483647 w 43"/>
              <a:gd name="T15" fmla="*/ 2147483647 h 47"/>
              <a:gd name="T16" fmla="*/ 2147483647 w 43"/>
              <a:gd name="T17" fmla="*/ 2147483647 h 47"/>
              <a:gd name="T18" fmla="*/ 2147483647 w 43"/>
              <a:gd name="T19" fmla="*/ 2147483647 h 47"/>
              <a:gd name="T20" fmla="*/ 2147483647 w 43"/>
              <a:gd name="T21" fmla="*/ 2147483647 h 47"/>
              <a:gd name="T22" fmla="*/ 2147483647 w 43"/>
              <a:gd name="T23" fmla="*/ 2147483647 h 47"/>
              <a:gd name="T24" fmla="*/ 2147483647 w 43"/>
              <a:gd name="T25" fmla="*/ 2147483647 h 47"/>
              <a:gd name="T26" fmla="*/ 2147483647 w 43"/>
              <a:gd name="T27" fmla="*/ 2147483647 h 47"/>
              <a:gd name="T28" fmla="*/ 2147483647 w 43"/>
              <a:gd name="T29" fmla="*/ 2147483647 h 47"/>
              <a:gd name="T30" fmla="*/ 2147483647 w 43"/>
              <a:gd name="T31" fmla="*/ 2147483647 h 47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</a:gdLst>
            <a:ahLst/>
            <a:cxnLst>
              <a:cxn ang="T32">
                <a:pos x="T0" y="T1"/>
              </a:cxn>
              <a:cxn ang="T33">
                <a:pos x="T2" y="T3"/>
              </a:cxn>
              <a:cxn ang="T34">
                <a:pos x="T4" y="T5"/>
              </a:cxn>
              <a:cxn ang="T35">
                <a:pos x="T6" y="T7"/>
              </a:cxn>
              <a:cxn ang="T36">
                <a:pos x="T8" y="T9"/>
              </a:cxn>
              <a:cxn ang="T37">
                <a:pos x="T10" y="T11"/>
              </a:cxn>
              <a:cxn ang="T38">
                <a:pos x="T12" y="T13"/>
              </a:cxn>
              <a:cxn ang="T39">
                <a:pos x="T14" y="T15"/>
              </a:cxn>
              <a:cxn ang="T40">
                <a:pos x="T16" y="T17"/>
              </a:cxn>
              <a:cxn ang="T41">
                <a:pos x="T18" y="T19"/>
              </a:cxn>
              <a:cxn ang="T42">
                <a:pos x="T20" y="T21"/>
              </a:cxn>
              <a:cxn ang="T43">
                <a:pos x="T22" y="T23"/>
              </a:cxn>
              <a:cxn ang="T44">
                <a:pos x="T24" y="T25"/>
              </a:cxn>
              <a:cxn ang="T45">
                <a:pos x="T26" y="T27"/>
              </a:cxn>
              <a:cxn ang="T46">
                <a:pos x="T28" y="T29"/>
              </a:cxn>
              <a:cxn ang="T47">
                <a:pos x="T30" y="T31"/>
              </a:cxn>
            </a:cxnLst>
            <a:rect l="0" t="0" r="r" b="b"/>
            <a:pathLst>
              <a:path w="43" h="47">
                <a:moveTo>
                  <a:pt x="32" y="36"/>
                </a:moveTo>
                <a:cubicBezTo>
                  <a:pt x="12" y="36"/>
                  <a:pt x="12" y="36"/>
                  <a:pt x="12" y="36"/>
                </a:cubicBezTo>
                <a:cubicBezTo>
                  <a:pt x="8" y="47"/>
                  <a:pt x="8" y="47"/>
                  <a:pt x="8" y="47"/>
                </a:cubicBezTo>
                <a:cubicBezTo>
                  <a:pt x="0" y="47"/>
                  <a:pt x="0" y="47"/>
                  <a:pt x="0" y="47"/>
                </a:cubicBezTo>
                <a:cubicBezTo>
                  <a:pt x="18" y="0"/>
                  <a:pt x="18" y="0"/>
                  <a:pt x="18" y="0"/>
                </a:cubicBezTo>
                <a:cubicBezTo>
                  <a:pt x="25" y="0"/>
                  <a:pt x="25" y="0"/>
                  <a:pt x="25" y="0"/>
                </a:cubicBezTo>
                <a:cubicBezTo>
                  <a:pt x="43" y="47"/>
                  <a:pt x="43" y="47"/>
                  <a:pt x="43" y="47"/>
                </a:cubicBezTo>
                <a:cubicBezTo>
                  <a:pt x="35" y="47"/>
                  <a:pt x="35" y="47"/>
                  <a:pt x="35" y="47"/>
                </a:cubicBezTo>
                <a:lnTo>
                  <a:pt x="32" y="36"/>
                </a:lnTo>
                <a:close/>
                <a:moveTo>
                  <a:pt x="29" y="29"/>
                </a:moveTo>
                <a:cubicBezTo>
                  <a:pt x="24" y="14"/>
                  <a:pt x="24" y="14"/>
                  <a:pt x="24" y="14"/>
                </a:cubicBezTo>
                <a:cubicBezTo>
                  <a:pt x="23" y="11"/>
                  <a:pt x="22" y="8"/>
                  <a:pt x="22" y="8"/>
                </a:cubicBezTo>
                <a:cubicBezTo>
                  <a:pt x="22" y="8"/>
                  <a:pt x="22" y="8"/>
                  <a:pt x="22" y="8"/>
                </a:cubicBezTo>
                <a:cubicBezTo>
                  <a:pt x="22" y="8"/>
                  <a:pt x="21" y="11"/>
                  <a:pt x="20" y="14"/>
                </a:cubicBezTo>
                <a:cubicBezTo>
                  <a:pt x="14" y="29"/>
                  <a:pt x="14" y="29"/>
                  <a:pt x="14" y="29"/>
                </a:cubicBezTo>
                <a:lnTo>
                  <a:pt x="29" y="2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3060"/>
          </a:p>
        </p:txBody>
      </p:sp>
      <p:sp>
        <p:nvSpPr>
          <p:cNvPr id="4" name="Freeform 76"/>
          <p:cNvSpPr>
            <a:spLocks/>
          </p:cNvSpPr>
          <p:nvPr userDrawn="1"/>
        </p:nvSpPr>
        <p:spPr bwMode="auto">
          <a:xfrm>
            <a:off x="5215890" y="6799056"/>
            <a:ext cx="131446" cy="169121"/>
          </a:xfrm>
          <a:custGeom>
            <a:avLst/>
            <a:gdLst>
              <a:gd name="T0" fmla="*/ 2147483647 w 82"/>
              <a:gd name="T1" fmla="*/ 0 h 111"/>
              <a:gd name="T2" fmla="*/ 2147483647 w 82"/>
              <a:gd name="T3" fmla="*/ 2147483647 h 111"/>
              <a:gd name="T4" fmla="*/ 2147483647 w 82"/>
              <a:gd name="T5" fmla="*/ 2147483647 h 111"/>
              <a:gd name="T6" fmla="*/ 2147483647 w 82"/>
              <a:gd name="T7" fmla="*/ 2147483647 h 111"/>
              <a:gd name="T8" fmla="*/ 2147483647 w 82"/>
              <a:gd name="T9" fmla="*/ 2147483647 h 111"/>
              <a:gd name="T10" fmla="*/ 2147483647 w 82"/>
              <a:gd name="T11" fmla="*/ 2147483647 h 111"/>
              <a:gd name="T12" fmla="*/ 0 w 82"/>
              <a:gd name="T13" fmla="*/ 2147483647 h 111"/>
              <a:gd name="T14" fmla="*/ 0 w 82"/>
              <a:gd name="T15" fmla="*/ 0 h 111"/>
              <a:gd name="T16" fmla="*/ 2147483647 w 82"/>
              <a:gd name="T17" fmla="*/ 0 h 111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82" h="111">
                <a:moveTo>
                  <a:pt x="82" y="0"/>
                </a:moveTo>
                <a:lnTo>
                  <a:pt x="82" y="14"/>
                </a:lnTo>
                <a:lnTo>
                  <a:pt x="49" y="14"/>
                </a:lnTo>
                <a:lnTo>
                  <a:pt x="49" y="111"/>
                </a:lnTo>
                <a:lnTo>
                  <a:pt x="33" y="111"/>
                </a:lnTo>
                <a:lnTo>
                  <a:pt x="33" y="14"/>
                </a:lnTo>
                <a:lnTo>
                  <a:pt x="0" y="14"/>
                </a:lnTo>
                <a:lnTo>
                  <a:pt x="0" y="0"/>
                </a:lnTo>
                <a:lnTo>
                  <a:pt x="82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3060"/>
          </a:p>
        </p:txBody>
      </p:sp>
      <p:sp>
        <p:nvSpPr>
          <p:cNvPr id="5" name="Freeform 77"/>
          <p:cNvSpPr>
            <a:spLocks/>
          </p:cNvSpPr>
          <p:nvPr userDrawn="1"/>
        </p:nvSpPr>
        <p:spPr bwMode="auto">
          <a:xfrm>
            <a:off x="5354957" y="6795457"/>
            <a:ext cx="158114" cy="174519"/>
          </a:xfrm>
          <a:custGeom>
            <a:avLst/>
            <a:gdLst>
              <a:gd name="T0" fmla="*/ 2147483647 w 42"/>
              <a:gd name="T1" fmla="*/ 2147483647 h 49"/>
              <a:gd name="T2" fmla="*/ 2147483647 w 42"/>
              <a:gd name="T3" fmla="*/ 2147483647 h 49"/>
              <a:gd name="T4" fmla="*/ 2147483647 w 42"/>
              <a:gd name="T5" fmla="*/ 2147483647 h 49"/>
              <a:gd name="T6" fmla="*/ 2147483647 w 42"/>
              <a:gd name="T7" fmla="*/ 2147483647 h 49"/>
              <a:gd name="T8" fmla="*/ 2147483647 w 42"/>
              <a:gd name="T9" fmla="*/ 2147483647 h 49"/>
              <a:gd name="T10" fmla="*/ 2147483647 w 42"/>
              <a:gd name="T11" fmla="*/ 2147483647 h 49"/>
              <a:gd name="T12" fmla="*/ 2147483647 w 42"/>
              <a:gd name="T13" fmla="*/ 2147483647 h 49"/>
              <a:gd name="T14" fmla="*/ 0 w 42"/>
              <a:gd name="T15" fmla="*/ 2147483647 h 49"/>
              <a:gd name="T16" fmla="*/ 2147483647 w 42"/>
              <a:gd name="T17" fmla="*/ 0 h 49"/>
              <a:gd name="T18" fmla="*/ 2147483647 w 42"/>
              <a:gd name="T19" fmla="*/ 2147483647 h 49"/>
              <a:gd name="T20" fmla="*/ 2147483647 w 42"/>
              <a:gd name="T21" fmla="*/ 2147483647 h 49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0" t="0" r="r" b="b"/>
            <a:pathLst>
              <a:path w="42" h="49">
                <a:moveTo>
                  <a:pt x="34" y="14"/>
                </a:moveTo>
                <a:cubicBezTo>
                  <a:pt x="32" y="9"/>
                  <a:pt x="27" y="7"/>
                  <a:pt x="22" y="7"/>
                </a:cubicBezTo>
                <a:cubicBezTo>
                  <a:pt x="14" y="7"/>
                  <a:pt x="8" y="13"/>
                  <a:pt x="8" y="24"/>
                </a:cubicBezTo>
                <a:cubicBezTo>
                  <a:pt x="8" y="35"/>
                  <a:pt x="14" y="41"/>
                  <a:pt x="22" y="41"/>
                </a:cubicBezTo>
                <a:cubicBezTo>
                  <a:pt x="28" y="41"/>
                  <a:pt x="33" y="38"/>
                  <a:pt x="35" y="33"/>
                </a:cubicBezTo>
                <a:cubicBezTo>
                  <a:pt x="42" y="35"/>
                  <a:pt x="42" y="35"/>
                  <a:pt x="42" y="35"/>
                </a:cubicBezTo>
                <a:cubicBezTo>
                  <a:pt x="39" y="43"/>
                  <a:pt x="31" y="49"/>
                  <a:pt x="22" y="49"/>
                </a:cubicBezTo>
                <a:cubicBezTo>
                  <a:pt x="10" y="49"/>
                  <a:pt x="0" y="39"/>
                  <a:pt x="0" y="24"/>
                </a:cubicBezTo>
                <a:cubicBezTo>
                  <a:pt x="0" y="9"/>
                  <a:pt x="10" y="0"/>
                  <a:pt x="22" y="0"/>
                </a:cubicBezTo>
                <a:cubicBezTo>
                  <a:pt x="31" y="0"/>
                  <a:pt x="38" y="4"/>
                  <a:pt x="41" y="12"/>
                </a:cubicBezTo>
                <a:lnTo>
                  <a:pt x="34" y="1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3060"/>
          </a:p>
        </p:txBody>
      </p:sp>
      <p:sp>
        <p:nvSpPr>
          <p:cNvPr id="6" name="Freeform 78"/>
          <p:cNvSpPr>
            <a:spLocks/>
          </p:cNvSpPr>
          <p:nvPr userDrawn="1"/>
        </p:nvSpPr>
        <p:spPr bwMode="auto">
          <a:xfrm>
            <a:off x="5541648" y="6799056"/>
            <a:ext cx="131445" cy="169121"/>
          </a:xfrm>
          <a:custGeom>
            <a:avLst/>
            <a:gdLst>
              <a:gd name="T0" fmla="*/ 2147483647 w 82"/>
              <a:gd name="T1" fmla="*/ 0 h 111"/>
              <a:gd name="T2" fmla="*/ 2147483647 w 82"/>
              <a:gd name="T3" fmla="*/ 2147483647 h 111"/>
              <a:gd name="T4" fmla="*/ 2147483647 w 82"/>
              <a:gd name="T5" fmla="*/ 2147483647 h 111"/>
              <a:gd name="T6" fmla="*/ 2147483647 w 82"/>
              <a:gd name="T7" fmla="*/ 2147483647 h 111"/>
              <a:gd name="T8" fmla="*/ 2147483647 w 82"/>
              <a:gd name="T9" fmla="*/ 2147483647 h 111"/>
              <a:gd name="T10" fmla="*/ 2147483647 w 82"/>
              <a:gd name="T11" fmla="*/ 2147483647 h 111"/>
              <a:gd name="T12" fmla="*/ 0 w 82"/>
              <a:gd name="T13" fmla="*/ 2147483647 h 111"/>
              <a:gd name="T14" fmla="*/ 0 w 82"/>
              <a:gd name="T15" fmla="*/ 0 h 111"/>
              <a:gd name="T16" fmla="*/ 2147483647 w 82"/>
              <a:gd name="T17" fmla="*/ 0 h 111"/>
              <a:gd name="T18" fmla="*/ 2147483647 w 82"/>
              <a:gd name="T19" fmla="*/ 2147483647 h 111"/>
              <a:gd name="T20" fmla="*/ 2147483647 w 82"/>
              <a:gd name="T21" fmla="*/ 2147483647 h 111"/>
              <a:gd name="T22" fmla="*/ 2147483647 w 82"/>
              <a:gd name="T23" fmla="*/ 0 h 111"/>
              <a:gd name="T24" fmla="*/ 2147483647 w 82"/>
              <a:gd name="T25" fmla="*/ 0 h 111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82" h="111">
                <a:moveTo>
                  <a:pt x="82" y="0"/>
                </a:moveTo>
                <a:lnTo>
                  <a:pt x="82" y="111"/>
                </a:lnTo>
                <a:lnTo>
                  <a:pt x="64" y="111"/>
                </a:lnTo>
                <a:lnTo>
                  <a:pt x="64" y="61"/>
                </a:lnTo>
                <a:lnTo>
                  <a:pt x="16" y="61"/>
                </a:lnTo>
                <a:lnTo>
                  <a:pt x="16" y="111"/>
                </a:lnTo>
                <a:lnTo>
                  <a:pt x="0" y="111"/>
                </a:lnTo>
                <a:lnTo>
                  <a:pt x="0" y="0"/>
                </a:lnTo>
                <a:lnTo>
                  <a:pt x="16" y="0"/>
                </a:lnTo>
                <a:lnTo>
                  <a:pt x="16" y="45"/>
                </a:lnTo>
                <a:lnTo>
                  <a:pt x="64" y="45"/>
                </a:lnTo>
                <a:lnTo>
                  <a:pt x="64" y="0"/>
                </a:lnTo>
                <a:lnTo>
                  <a:pt x="82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3060"/>
          </a:p>
        </p:txBody>
      </p:sp>
      <p:sp>
        <p:nvSpPr>
          <p:cNvPr id="7" name="Freeform 79"/>
          <p:cNvSpPr>
            <a:spLocks/>
          </p:cNvSpPr>
          <p:nvPr userDrawn="1"/>
        </p:nvSpPr>
        <p:spPr bwMode="auto">
          <a:xfrm>
            <a:off x="5755007" y="6799056"/>
            <a:ext cx="133351" cy="169121"/>
          </a:xfrm>
          <a:custGeom>
            <a:avLst/>
            <a:gdLst>
              <a:gd name="T0" fmla="*/ 2147483647 w 83"/>
              <a:gd name="T1" fmla="*/ 0 h 111"/>
              <a:gd name="T2" fmla="*/ 2147483647 w 83"/>
              <a:gd name="T3" fmla="*/ 2147483647 h 111"/>
              <a:gd name="T4" fmla="*/ 2147483647 w 83"/>
              <a:gd name="T5" fmla="*/ 2147483647 h 111"/>
              <a:gd name="T6" fmla="*/ 2147483647 w 83"/>
              <a:gd name="T7" fmla="*/ 2147483647 h 111"/>
              <a:gd name="T8" fmla="*/ 2147483647 w 83"/>
              <a:gd name="T9" fmla="*/ 2147483647 h 111"/>
              <a:gd name="T10" fmla="*/ 2147483647 w 83"/>
              <a:gd name="T11" fmla="*/ 2147483647 h 111"/>
              <a:gd name="T12" fmla="*/ 0 w 83"/>
              <a:gd name="T13" fmla="*/ 2147483647 h 111"/>
              <a:gd name="T14" fmla="*/ 0 w 83"/>
              <a:gd name="T15" fmla="*/ 0 h 111"/>
              <a:gd name="T16" fmla="*/ 2147483647 w 83"/>
              <a:gd name="T17" fmla="*/ 0 h 111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83" h="111">
                <a:moveTo>
                  <a:pt x="83" y="0"/>
                </a:moveTo>
                <a:lnTo>
                  <a:pt x="83" y="14"/>
                </a:lnTo>
                <a:lnTo>
                  <a:pt x="50" y="14"/>
                </a:lnTo>
                <a:lnTo>
                  <a:pt x="50" y="111"/>
                </a:lnTo>
                <a:lnTo>
                  <a:pt x="33" y="111"/>
                </a:lnTo>
                <a:lnTo>
                  <a:pt x="33" y="14"/>
                </a:lnTo>
                <a:lnTo>
                  <a:pt x="0" y="14"/>
                </a:lnTo>
                <a:lnTo>
                  <a:pt x="0" y="0"/>
                </a:lnTo>
                <a:lnTo>
                  <a:pt x="83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3060"/>
          </a:p>
        </p:txBody>
      </p:sp>
      <p:sp>
        <p:nvSpPr>
          <p:cNvPr id="8" name="Freeform 80"/>
          <p:cNvSpPr>
            <a:spLocks/>
          </p:cNvSpPr>
          <p:nvPr userDrawn="1"/>
        </p:nvSpPr>
        <p:spPr bwMode="auto">
          <a:xfrm>
            <a:off x="5915026" y="6799056"/>
            <a:ext cx="131445" cy="169121"/>
          </a:xfrm>
          <a:custGeom>
            <a:avLst/>
            <a:gdLst>
              <a:gd name="T0" fmla="*/ 2147483647 w 82"/>
              <a:gd name="T1" fmla="*/ 0 h 111"/>
              <a:gd name="T2" fmla="*/ 2147483647 w 82"/>
              <a:gd name="T3" fmla="*/ 2147483647 h 111"/>
              <a:gd name="T4" fmla="*/ 2147483647 w 82"/>
              <a:gd name="T5" fmla="*/ 2147483647 h 111"/>
              <a:gd name="T6" fmla="*/ 2147483647 w 82"/>
              <a:gd name="T7" fmla="*/ 2147483647 h 111"/>
              <a:gd name="T8" fmla="*/ 2147483647 w 82"/>
              <a:gd name="T9" fmla="*/ 2147483647 h 111"/>
              <a:gd name="T10" fmla="*/ 2147483647 w 82"/>
              <a:gd name="T11" fmla="*/ 2147483647 h 111"/>
              <a:gd name="T12" fmla="*/ 0 w 82"/>
              <a:gd name="T13" fmla="*/ 2147483647 h 111"/>
              <a:gd name="T14" fmla="*/ 0 w 82"/>
              <a:gd name="T15" fmla="*/ 0 h 111"/>
              <a:gd name="T16" fmla="*/ 2147483647 w 82"/>
              <a:gd name="T17" fmla="*/ 0 h 111"/>
              <a:gd name="T18" fmla="*/ 2147483647 w 82"/>
              <a:gd name="T19" fmla="*/ 2147483647 h 111"/>
              <a:gd name="T20" fmla="*/ 2147483647 w 82"/>
              <a:gd name="T21" fmla="*/ 2147483647 h 111"/>
              <a:gd name="T22" fmla="*/ 2147483647 w 82"/>
              <a:gd name="T23" fmla="*/ 0 h 111"/>
              <a:gd name="T24" fmla="*/ 2147483647 w 82"/>
              <a:gd name="T25" fmla="*/ 0 h 111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82" h="111">
                <a:moveTo>
                  <a:pt x="82" y="0"/>
                </a:moveTo>
                <a:lnTo>
                  <a:pt x="82" y="111"/>
                </a:lnTo>
                <a:lnTo>
                  <a:pt x="63" y="111"/>
                </a:lnTo>
                <a:lnTo>
                  <a:pt x="63" y="61"/>
                </a:lnTo>
                <a:lnTo>
                  <a:pt x="16" y="61"/>
                </a:lnTo>
                <a:lnTo>
                  <a:pt x="16" y="111"/>
                </a:lnTo>
                <a:lnTo>
                  <a:pt x="0" y="111"/>
                </a:lnTo>
                <a:lnTo>
                  <a:pt x="0" y="0"/>
                </a:lnTo>
                <a:lnTo>
                  <a:pt x="16" y="0"/>
                </a:lnTo>
                <a:lnTo>
                  <a:pt x="16" y="45"/>
                </a:lnTo>
                <a:lnTo>
                  <a:pt x="63" y="45"/>
                </a:lnTo>
                <a:lnTo>
                  <a:pt x="63" y="0"/>
                </a:lnTo>
                <a:lnTo>
                  <a:pt x="82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3060"/>
          </a:p>
        </p:txBody>
      </p:sp>
      <p:sp>
        <p:nvSpPr>
          <p:cNvPr id="9" name="Freeform 81"/>
          <p:cNvSpPr>
            <a:spLocks/>
          </p:cNvSpPr>
          <p:nvPr userDrawn="1"/>
        </p:nvSpPr>
        <p:spPr bwMode="auto">
          <a:xfrm>
            <a:off x="6088381" y="6799056"/>
            <a:ext cx="114300" cy="169121"/>
          </a:xfrm>
          <a:custGeom>
            <a:avLst/>
            <a:gdLst>
              <a:gd name="T0" fmla="*/ 2147483647 w 71"/>
              <a:gd name="T1" fmla="*/ 2147483647 h 111"/>
              <a:gd name="T2" fmla="*/ 2147483647 w 71"/>
              <a:gd name="T3" fmla="*/ 2147483647 h 111"/>
              <a:gd name="T4" fmla="*/ 0 w 71"/>
              <a:gd name="T5" fmla="*/ 2147483647 h 111"/>
              <a:gd name="T6" fmla="*/ 0 w 71"/>
              <a:gd name="T7" fmla="*/ 0 h 111"/>
              <a:gd name="T8" fmla="*/ 2147483647 w 71"/>
              <a:gd name="T9" fmla="*/ 0 h 111"/>
              <a:gd name="T10" fmla="*/ 2147483647 w 71"/>
              <a:gd name="T11" fmla="*/ 2147483647 h 111"/>
              <a:gd name="T12" fmla="*/ 2147483647 w 71"/>
              <a:gd name="T13" fmla="*/ 2147483647 h 111"/>
              <a:gd name="T14" fmla="*/ 2147483647 w 71"/>
              <a:gd name="T15" fmla="*/ 2147483647 h 111"/>
              <a:gd name="T16" fmla="*/ 2147483647 w 71"/>
              <a:gd name="T17" fmla="*/ 2147483647 h 111"/>
              <a:gd name="T18" fmla="*/ 2147483647 w 71"/>
              <a:gd name="T19" fmla="*/ 2147483647 h 111"/>
              <a:gd name="T20" fmla="*/ 2147483647 w 71"/>
              <a:gd name="T21" fmla="*/ 2147483647 h 111"/>
              <a:gd name="T22" fmla="*/ 2147483647 w 71"/>
              <a:gd name="T23" fmla="*/ 2147483647 h 111"/>
              <a:gd name="T24" fmla="*/ 2147483647 w 71"/>
              <a:gd name="T25" fmla="*/ 2147483647 h 111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71" h="111">
                <a:moveTo>
                  <a:pt x="71" y="94"/>
                </a:moveTo>
                <a:lnTo>
                  <a:pt x="71" y="111"/>
                </a:lnTo>
                <a:lnTo>
                  <a:pt x="0" y="111"/>
                </a:lnTo>
                <a:lnTo>
                  <a:pt x="0" y="0"/>
                </a:lnTo>
                <a:lnTo>
                  <a:pt x="69" y="0"/>
                </a:lnTo>
                <a:lnTo>
                  <a:pt x="69" y="14"/>
                </a:lnTo>
                <a:lnTo>
                  <a:pt x="17" y="14"/>
                </a:lnTo>
                <a:lnTo>
                  <a:pt x="17" y="45"/>
                </a:lnTo>
                <a:lnTo>
                  <a:pt x="57" y="45"/>
                </a:lnTo>
                <a:lnTo>
                  <a:pt x="57" y="59"/>
                </a:lnTo>
                <a:lnTo>
                  <a:pt x="17" y="59"/>
                </a:lnTo>
                <a:lnTo>
                  <a:pt x="17" y="94"/>
                </a:lnTo>
                <a:lnTo>
                  <a:pt x="71" y="9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3060"/>
          </a:p>
        </p:txBody>
      </p:sp>
      <p:sp>
        <p:nvSpPr>
          <p:cNvPr id="10" name="Freeform 82"/>
          <p:cNvSpPr>
            <a:spLocks/>
          </p:cNvSpPr>
          <p:nvPr userDrawn="1"/>
        </p:nvSpPr>
        <p:spPr bwMode="auto">
          <a:xfrm>
            <a:off x="6294121" y="6799056"/>
            <a:ext cx="114300" cy="169121"/>
          </a:xfrm>
          <a:custGeom>
            <a:avLst/>
            <a:gdLst>
              <a:gd name="T0" fmla="*/ 2147483647 w 71"/>
              <a:gd name="T1" fmla="*/ 2147483647 h 111"/>
              <a:gd name="T2" fmla="*/ 2147483647 w 71"/>
              <a:gd name="T3" fmla="*/ 2147483647 h 111"/>
              <a:gd name="T4" fmla="*/ 2147483647 w 71"/>
              <a:gd name="T5" fmla="*/ 2147483647 h 111"/>
              <a:gd name="T6" fmla="*/ 2147483647 w 71"/>
              <a:gd name="T7" fmla="*/ 2147483647 h 111"/>
              <a:gd name="T8" fmla="*/ 2147483647 w 71"/>
              <a:gd name="T9" fmla="*/ 2147483647 h 111"/>
              <a:gd name="T10" fmla="*/ 2147483647 w 71"/>
              <a:gd name="T11" fmla="*/ 2147483647 h 111"/>
              <a:gd name="T12" fmla="*/ 0 w 71"/>
              <a:gd name="T13" fmla="*/ 2147483647 h 111"/>
              <a:gd name="T14" fmla="*/ 0 w 71"/>
              <a:gd name="T15" fmla="*/ 0 h 111"/>
              <a:gd name="T16" fmla="*/ 2147483647 w 71"/>
              <a:gd name="T17" fmla="*/ 0 h 111"/>
              <a:gd name="T18" fmla="*/ 2147483647 w 71"/>
              <a:gd name="T19" fmla="*/ 2147483647 h 111"/>
              <a:gd name="T20" fmla="*/ 2147483647 w 71"/>
              <a:gd name="T21" fmla="*/ 2147483647 h 111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0" t="0" r="r" b="b"/>
            <a:pathLst>
              <a:path w="71" h="111">
                <a:moveTo>
                  <a:pt x="21" y="19"/>
                </a:moveTo>
                <a:lnTo>
                  <a:pt x="21" y="47"/>
                </a:lnTo>
                <a:lnTo>
                  <a:pt x="61" y="47"/>
                </a:lnTo>
                <a:lnTo>
                  <a:pt x="61" y="66"/>
                </a:lnTo>
                <a:lnTo>
                  <a:pt x="21" y="66"/>
                </a:lnTo>
                <a:lnTo>
                  <a:pt x="21" y="111"/>
                </a:lnTo>
                <a:lnTo>
                  <a:pt x="0" y="111"/>
                </a:lnTo>
                <a:lnTo>
                  <a:pt x="0" y="0"/>
                </a:lnTo>
                <a:lnTo>
                  <a:pt x="71" y="0"/>
                </a:lnTo>
                <a:lnTo>
                  <a:pt x="71" y="19"/>
                </a:lnTo>
                <a:lnTo>
                  <a:pt x="21" y="1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3060"/>
          </a:p>
        </p:txBody>
      </p:sp>
      <p:sp>
        <p:nvSpPr>
          <p:cNvPr id="11" name="Rectangle 83"/>
          <p:cNvSpPr>
            <a:spLocks noChangeArrowheads="1"/>
          </p:cNvSpPr>
          <p:nvPr userDrawn="1"/>
        </p:nvSpPr>
        <p:spPr bwMode="auto">
          <a:xfrm>
            <a:off x="6438901" y="6799056"/>
            <a:ext cx="32385" cy="169121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defRPr/>
            </a:pPr>
            <a:endParaRPr lang="en-US" sz="3060">
              <a:solidFill>
                <a:schemeClr val="bg1"/>
              </a:solidFill>
            </a:endParaRPr>
          </a:p>
        </p:txBody>
      </p:sp>
      <p:sp>
        <p:nvSpPr>
          <p:cNvPr id="12" name="Freeform 84"/>
          <p:cNvSpPr>
            <a:spLocks/>
          </p:cNvSpPr>
          <p:nvPr userDrawn="1"/>
        </p:nvSpPr>
        <p:spPr bwMode="auto">
          <a:xfrm>
            <a:off x="6511292" y="6799056"/>
            <a:ext cx="116206" cy="169121"/>
          </a:xfrm>
          <a:custGeom>
            <a:avLst/>
            <a:gdLst>
              <a:gd name="T0" fmla="*/ 2147483647 w 73"/>
              <a:gd name="T1" fmla="*/ 2147483647 h 111"/>
              <a:gd name="T2" fmla="*/ 2147483647 w 73"/>
              <a:gd name="T3" fmla="*/ 2147483647 h 111"/>
              <a:gd name="T4" fmla="*/ 0 w 73"/>
              <a:gd name="T5" fmla="*/ 2147483647 h 111"/>
              <a:gd name="T6" fmla="*/ 0 w 73"/>
              <a:gd name="T7" fmla="*/ 0 h 111"/>
              <a:gd name="T8" fmla="*/ 2147483647 w 73"/>
              <a:gd name="T9" fmla="*/ 0 h 111"/>
              <a:gd name="T10" fmla="*/ 2147483647 w 73"/>
              <a:gd name="T11" fmla="*/ 2147483647 h 111"/>
              <a:gd name="T12" fmla="*/ 2147483647 w 73"/>
              <a:gd name="T13" fmla="*/ 2147483647 h 111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73" h="111">
                <a:moveTo>
                  <a:pt x="73" y="89"/>
                </a:moveTo>
                <a:lnTo>
                  <a:pt x="73" y="111"/>
                </a:lnTo>
                <a:lnTo>
                  <a:pt x="0" y="111"/>
                </a:lnTo>
                <a:lnTo>
                  <a:pt x="0" y="0"/>
                </a:lnTo>
                <a:lnTo>
                  <a:pt x="21" y="0"/>
                </a:lnTo>
                <a:lnTo>
                  <a:pt x="21" y="89"/>
                </a:lnTo>
                <a:lnTo>
                  <a:pt x="73" y="8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3060"/>
          </a:p>
        </p:txBody>
      </p:sp>
      <p:sp>
        <p:nvSpPr>
          <p:cNvPr id="13" name="Freeform 85"/>
          <p:cNvSpPr>
            <a:spLocks/>
          </p:cNvSpPr>
          <p:nvPr userDrawn="1"/>
        </p:nvSpPr>
        <p:spPr bwMode="auto">
          <a:xfrm>
            <a:off x="6650358" y="6799056"/>
            <a:ext cx="163830" cy="169121"/>
          </a:xfrm>
          <a:custGeom>
            <a:avLst/>
            <a:gdLst>
              <a:gd name="T0" fmla="*/ 2147483647 w 43"/>
              <a:gd name="T1" fmla="*/ 0 h 47"/>
              <a:gd name="T2" fmla="*/ 2147483647 w 43"/>
              <a:gd name="T3" fmla="*/ 2147483647 h 47"/>
              <a:gd name="T4" fmla="*/ 2147483647 w 43"/>
              <a:gd name="T5" fmla="*/ 2147483647 h 47"/>
              <a:gd name="T6" fmla="*/ 2147483647 w 43"/>
              <a:gd name="T7" fmla="*/ 2147483647 h 47"/>
              <a:gd name="T8" fmla="*/ 2147483647 w 43"/>
              <a:gd name="T9" fmla="*/ 2147483647 h 47"/>
              <a:gd name="T10" fmla="*/ 2147483647 w 43"/>
              <a:gd name="T11" fmla="*/ 2147483647 h 47"/>
              <a:gd name="T12" fmla="*/ 2147483647 w 43"/>
              <a:gd name="T13" fmla="*/ 2147483647 h 47"/>
              <a:gd name="T14" fmla="*/ 2147483647 w 43"/>
              <a:gd name="T15" fmla="*/ 2147483647 h 47"/>
              <a:gd name="T16" fmla="*/ 2147483647 w 43"/>
              <a:gd name="T17" fmla="*/ 2147483647 h 47"/>
              <a:gd name="T18" fmla="*/ 2147483647 w 43"/>
              <a:gd name="T19" fmla="*/ 2147483647 h 47"/>
              <a:gd name="T20" fmla="*/ 2147483647 w 43"/>
              <a:gd name="T21" fmla="*/ 2147483647 h 47"/>
              <a:gd name="T22" fmla="*/ 2147483647 w 43"/>
              <a:gd name="T23" fmla="*/ 2147483647 h 47"/>
              <a:gd name="T24" fmla="*/ 2147483647 w 43"/>
              <a:gd name="T25" fmla="*/ 2147483647 h 47"/>
              <a:gd name="T26" fmla="*/ 2147483647 w 43"/>
              <a:gd name="T27" fmla="*/ 2147483647 h 47"/>
              <a:gd name="T28" fmla="*/ 0 w 43"/>
              <a:gd name="T29" fmla="*/ 2147483647 h 47"/>
              <a:gd name="T30" fmla="*/ 0 w 43"/>
              <a:gd name="T31" fmla="*/ 0 h 47"/>
              <a:gd name="T32" fmla="*/ 2147483647 w 43"/>
              <a:gd name="T33" fmla="*/ 0 h 47"/>
              <a:gd name="T34" fmla="*/ 2147483647 w 43"/>
              <a:gd name="T35" fmla="*/ 2147483647 h 47"/>
              <a:gd name="T36" fmla="*/ 2147483647 w 43"/>
              <a:gd name="T37" fmla="*/ 2147483647 h 47"/>
              <a:gd name="T38" fmla="*/ 2147483647 w 43"/>
              <a:gd name="T39" fmla="*/ 2147483647 h 47"/>
              <a:gd name="T40" fmla="*/ 2147483647 w 43"/>
              <a:gd name="T41" fmla="*/ 2147483647 h 47"/>
              <a:gd name="T42" fmla="*/ 2147483647 w 43"/>
              <a:gd name="T43" fmla="*/ 0 h 47"/>
              <a:gd name="T44" fmla="*/ 2147483647 w 43"/>
              <a:gd name="T45" fmla="*/ 0 h 47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43" h="47">
                <a:moveTo>
                  <a:pt x="43" y="0"/>
                </a:moveTo>
                <a:cubicBezTo>
                  <a:pt x="43" y="47"/>
                  <a:pt x="43" y="47"/>
                  <a:pt x="43" y="47"/>
                </a:cubicBezTo>
                <a:cubicBezTo>
                  <a:pt x="34" y="47"/>
                  <a:pt x="34" y="47"/>
                  <a:pt x="34" y="47"/>
                </a:cubicBezTo>
                <a:cubicBezTo>
                  <a:pt x="34" y="31"/>
                  <a:pt x="34" y="31"/>
                  <a:pt x="34" y="31"/>
                </a:cubicBezTo>
                <a:cubicBezTo>
                  <a:pt x="34" y="22"/>
                  <a:pt x="34" y="15"/>
                  <a:pt x="34" y="15"/>
                </a:cubicBezTo>
                <a:cubicBezTo>
                  <a:pt x="34" y="15"/>
                  <a:pt x="34" y="15"/>
                  <a:pt x="34" y="15"/>
                </a:cubicBezTo>
                <a:cubicBezTo>
                  <a:pt x="34" y="15"/>
                  <a:pt x="31" y="20"/>
                  <a:pt x="30" y="22"/>
                </a:cubicBezTo>
                <a:cubicBezTo>
                  <a:pt x="24" y="35"/>
                  <a:pt x="24" y="35"/>
                  <a:pt x="24" y="35"/>
                </a:cubicBezTo>
                <a:cubicBezTo>
                  <a:pt x="19" y="35"/>
                  <a:pt x="19" y="35"/>
                  <a:pt x="19" y="35"/>
                </a:cubicBezTo>
                <a:cubicBezTo>
                  <a:pt x="12" y="22"/>
                  <a:pt x="12" y="22"/>
                  <a:pt x="12" y="22"/>
                </a:cubicBezTo>
                <a:cubicBezTo>
                  <a:pt x="11" y="20"/>
                  <a:pt x="9" y="15"/>
                  <a:pt x="9" y="15"/>
                </a:cubicBezTo>
                <a:cubicBezTo>
                  <a:pt x="9" y="15"/>
                  <a:pt x="9" y="15"/>
                  <a:pt x="9" y="15"/>
                </a:cubicBezTo>
                <a:cubicBezTo>
                  <a:pt x="8" y="15"/>
                  <a:pt x="9" y="22"/>
                  <a:pt x="9" y="31"/>
                </a:cubicBezTo>
                <a:cubicBezTo>
                  <a:pt x="9" y="47"/>
                  <a:pt x="9" y="47"/>
                  <a:pt x="9" y="47"/>
                </a:cubicBezTo>
                <a:cubicBezTo>
                  <a:pt x="0" y="47"/>
                  <a:pt x="0" y="47"/>
                  <a:pt x="0" y="47"/>
                </a:cubicBezTo>
                <a:cubicBezTo>
                  <a:pt x="0" y="0"/>
                  <a:pt x="0" y="0"/>
                  <a:pt x="0" y="0"/>
                </a:cubicBezTo>
                <a:cubicBezTo>
                  <a:pt x="9" y="0"/>
                  <a:pt x="9" y="0"/>
                  <a:pt x="9" y="0"/>
                </a:cubicBezTo>
                <a:cubicBezTo>
                  <a:pt x="18" y="16"/>
                  <a:pt x="18" y="16"/>
                  <a:pt x="18" y="16"/>
                </a:cubicBezTo>
                <a:cubicBezTo>
                  <a:pt x="21" y="21"/>
                  <a:pt x="21" y="23"/>
                  <a:pt x="21" y="23"/>
                </a:cubicBezTo>
                <a:cubicBezTo>
                  <a:pt x="22" y="23"/>
                  <a:pt x="22" y="23"/>
                  <a:pt x="22" y="23"/>
                </a:cubicBezTo>
                <a:cubicBezTo>
                  <a:pt x="22" y="23"/>
                  <a:pt x="22" y="21"/>
                  <a:pt x="25" y="16"/>
                </a:cubicBezTo>
                <a:cubicBezTo>
                  <a:pt x="34" y="0"/>
                  <a:pt x="34" y="0"/>
                  <a:pt x="34" y="0"/>
                </a:cubicBezTo>
                <a:lnTo>
                  <a:pt x="43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3060"/>
          </a:p>
        </p:txBody>
      </p:sp>
      <p:sp>
        <p:nvSpPr>
          <p:cNvPr id="14" name="Oval 86"/>
          <p:cNvSpPr>
            <a:spLocks noChangeArrowheads="1"/>
          </p:cNvSpPr>
          <p:nvPr userDrawn="1"/>
        </p:nvSpPr>
        <p:spPr bwMode="auto">
          <a:xfrm>
            <a:off x="4240530" y="6633529"/>
            <a:ext cx="527686" cy="496570"/>
          </a:xfrm>
          <a:prstGeom prst="ellipse">
            <a:avLst/>
          </a:prstGeom>
          <a:noFill/>
          <a:ln w="19050">
            <a:solidFill>
              <a:srgbClr val="FFFF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defRPr/>
            </a:pPr>
            <a:endParaRPr lang="en-US" sz="3060"/>
          </a:p>
        </p:txBody>
      </p:sp>
      <p:sp>
        <p:nvSpPr>
          <p:cNvPr id="15" name="Freeform 87"/>
          <p:cNvSpPr>
            <a:spLocks/>
          </p:cNvSpPr>
          <p:nvPr userDrawn="1"/>
        </p:nvSpPr>
        <p:spPr bwMode="auto">
          <a:xfrm>
            <a:off x="4457702" y="6716292"/>
            <a:ext cx="169545" cy="329246"/>
          </a:xfrm>
          <a:custGeom>
            <a:avLst/>
            <a:gdLst>
              <a:gd name="T0" fmla="*/ 0 w 106"/>
              <a:gd name="T1" fmla="*/ 2147483647 h 218"/>
              <a:gd name="T2" fmla="*/ 0 w 106"/>
              <a:gd name="T3" fmla="*/ 0 h 218"/>
              <a:gd name="T4" fmla="*/ 2147483647 w 106"/>
              <a:gd name="T5" fmla="*/ 2147483647 h 218"/>
              <a:gd name="T6" fmla="*/ 0 w 106"/>
              <a:gd name="T7" fmla="*/ 2147483647 h 218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06" h="218">
                <a:moveTo>
                  <a:pt x="0" y="218"/>
                </a:moveTo>
                <a:lnTo>
                  <a:pt x="0" y="0"/>
                </a:lnTo>
                <a:lnTo>
                  <a:pt x="106" y="109"/>
                </a:lnTo>
                <a:lnTo>
                  <a:pt x="0" y="21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3060"/>
          </a:p>
        </p:txBody>
      </p:sp>
      <p:sp>
        <p:nvSpPr>
          <p:cNvPr id="16" name="AutoShape 72">
            <a:hlinkClick r:id="rId2"/>
          </p:cNvPr>
          <p:cNvSpPr>
            <a:spLocks noChangeAspect="1" noChangeArrowheads="1" noTextEdit="1"/>
          </p:cNvSpPr>
          <p:nvPr userDrawn="1"/>
        </p:nvSpPr>
        <p:spPr bwMode="auto">
          <a:xfrm>
            <a:off x="4107182" y="6597547"/>
            <a:ext cx="2838450" cy="5667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sz="3060"/>
          </a:p>
        </p:txBody>
      </p:sp>
      <p:pic>
        <p:nvPicPr>
          <p:cNvPr id="17" name="Picture 2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26" y="-80962"/>
            <a:ext cx="11111866" cy="78641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89772879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8"/>
          <a:srcRect r="26941" b="88171"/>
          <a:stretch>
            <a:fillRect/>
          </a:stretch>
        </p:blipFill>
        <p:spPr bwMode="auto">
          <a:xfrm>
            <a:off x="0" y="0"/>
            <a:ext cx="10972800" cy="86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1027" name="Freeform 17"/>
          <p:cNvSpPr>
            <a:spLocks noChangeAspect="1"/>
          </p:cNvSpPr>
          <p:nvPr/>
        </p:nvSpPr>
        <p:spPr bwMode="auto">
          <a:xfrm>
            <a:off x="0" y="784438"/>
            <a:ext cx="10972800" cy="295064"/>
          </a:xfrm>
          <a:custGeom>
            <a:avLst/>
            <a:gdLst>
              <a:gd name="T0" fmla="*/ 2147483647 w 6803"/>
              <a:gd name="T1" fmla="*/ 0 h 193"/>
              <a:gd name="T2" fmla="*/ 0 w 6803"/>
              <a:gd name="T3" fmla="*/ 0 h 193"/>
              <a:gd name="T4" fmla="*/ 0 w 6803"/>
              <a:gd name="T5" fmla="*/ 2147483647 h 193"/>
              <a:gd name="T6" fmla="*/ 2147483647 w 6803"/>
              <a:gd name="T7" fmla="*/ 2147483647 h 193"/>
              <a:gd name="T8" fmla="*/ 2147483647 w 6803"/>
              <a:gd name="T9" fmla="*/ 2147483647 h 193"/>
              <a:gd name="T10" fmla="*/ 2147483647 w 6803"/>
              <a:gd name="T11" fmla="*/ 2147483647 h 193"/>
              <a:gd name="T12" fmla="*/ 2147483647 w 6803"/>
              <a:gd name="T13" fmla="*/ 0 h 193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6803" h="193">
                <a:moveTo>
                  <a:pt x="6803" y="0"/>
                </a:moveTo>
                <a:lnTo>
                  <a:pt x="0" y="0"/>
                </a:lnTo>
                <a:lnTo>
                  <a:pt x="0" y="99"/>
                </a:lnTo>
                <a:lnTo>
                  <a:pt x="2187" y="99"/>
                </a:lnTo>
                <a:lnTo>
                  <a:pt x="2282" y="193"/>
                </a:lnTo>
                <a:lnTo>
                  <a:pt x="6803" y="193"/>
                </a:lnTo>
                <a:lnTo>
                  <a:pt x="6803" y="0"/>
                </a:lnTo>
                <a:close/>
              </a:path>
            </a:pathLst>
          </a:custGeom>
          <a:solidFill>
            <a:srgbClr val="00529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3060"/>
          </a:p>
        </p:txBody>
      </p:sp>
      <p:sp>
        <p:nvSpPr>
          <p:cNvPr id="1028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760" y="1381763"/>
            <a:ext cx="10241280" cy="512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9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274320" y="2"/>
            <a:ext cx="10424160" cy="7844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5720" tIns="45720" rIns="4572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30" name="Rectangle 6"/>
          <p:cNvSpPr>
            <a:spLocks/>
          </p:cNvSpPr>
          <p:nvPr/>
        </p:nvSpPr>
        <p:spPr bwMode="auto">
          <a:xfrm>
            <a:off x="5577840" y="7444955"/>
            <a:ext cx="5029200" cy="1969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>
            <a:spAutoFit/>
          </a:bodyPr>
          <a:lstStyle>
            <a:lvl1pPr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 eaLnBrk="1" hangingPunct="1">
              <a:defRPr/>
            </a:pPr>
            <a:r>
              <a:rPr lang="en-US" sz="680"/>
              <a:t>Copyright © 2014 HCL Technologies Limited  |  www.hcltech.com</a:t>
            </a:r>
          </a:p>
        </p:txBody>
      </p:sp>
      <p:cxnSp>
        <p:nvCxnSpPr>
          <p:cNvPr id="8" name="Straight Connector 7"/>
          <p:cNvCxnSpPr/>
          <p:nvPr/>
        </p:nvCxnSpPr>
        <p:spPr bwMode="auto">
          <a:xfrm>
            <a:off x="563880" y="7453953"/>
            <a:ext cx="0" cy="318451"/>
          </a:xfrm>
          <a:prstGeom prst="line">
            <a:avLst/>
          </a:prstGeom>
          <a:ln>
            <a:headEnd type="none" w="sm" len="sm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032" name="Group 5"/>
          <p:cNvGrpSpPr>
            <a:grpSpLocks noChangeAspect="1"/>
          </p:cNvGrpSpPr>
          <p:nvPr/>
        </p:nvGrpSpPr>
        <p:grpSpPr bwMode="auto">
          <a:xfrm>
            <a:off x="9467853" y="7245248"/>
            <a:ext cx="1131570" cy="181715"/>
            <a:chOff x="5094" y="3939"/>
            <a:chExt cx="1488" cy="255"/>
          </a:xfrm>
        </p:grpSpPr>
        <p:sp>
          <p:nvSpPr>
            <p:cNvPr id="1034" name="AutoShape 4"/>
            <p:cNvSpPr>
              <a:spLocks noChangeAspect="1" noChangeArrowheads="1" noTextEdit="1"/>
            </p:cNvSpPr>
            <p:nvPr userDrawn="1"/>
          </p:nvSpPr>
          <p:spPr bwMode="auto">
            <a:xfrm>
              <a:off x="5094" y="3939"/>
              <a:ext cx="1488" cy="2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3060"/>
            </a:p>
          </p:txBody>
        </p:sp>
        <p:sp>
          <p:nvSpPr>
            <p:cNvPr id="1035" name="Freeform 6"/>
            <p:cNvSpPr>
              <a:spLocks/>
            </p:cNvSpPr>
            <p:nvPr userDrawn="1"/>
          </p:nvSpPr>
          <p:spPr bwMode="auto">
            <a:xfrm>
              <a:off x="5122" y="3965"/>
              <a:ext cx="555" cy="194"/>
            </a:xfrm>
            <a:custGeom>
              <a:avLst/>
              <a:gdLst>
                <a:gd name="T0" fmla="*/ 0 w 555"/>
                <a:gd name="T1" fmla="*/ 194 h 194"/>
                <a:gd name="T2" fmla="*/ 156 w 555"/>
                <a:gd name="T3" fmla="*/ 194 h 194"/>
                <a:gd name="T4" fmla="*/ 189 w 555"/>
                <a:gd name="T5" fmla="*/ 116 h 194"/>
                <a:gd name="T6" fmla="*/ 343 w 555"/>
                <a:gd name="T7" fmla="*/ 116 h 194"/>
                <a:gd name="T8" fmla="*/ 310 w 555"/>
                <a:gd name="T9" fmla="*/ 194 h 194"/>
                <a:gd name="T10" fmla="*/ 468 w 555"/>
                <a:gd name="T11" fmla="*/ 194 h 194"/>
                <a:gd name="T12" fmla="*/ 555 w 555"/>
                <a:gd name="T13" fmla="*/ 0 h 194"/>
                <a:gd name="T14" fmla="*/ 395 w 555"/>
                <a:gd name="T15" fmla="*/ 0 h 194"/>
                <a:gd name="T16" fmla="*/ 366 w 555"/>
                <a:gd name="T17" fmla="*/ 66 h 194"/>
                <a:gd name="T18" fmla="*/ 213 w 555"/>
                <a:gd name="T19" fmla="*/ 66 h 194"/>
                <a:gd name="T20" fmla="*/ 241 w 555"/>
                <a:gd name="T21" fmla="*/ 0 h 194"/>
                <a:gd name="T22" fmla="*/ 85 w 555"/>
                <a:gd name="T23" fmla="*/ 0 h 194"/>
                <a:gd name="T24" fmla="*/ 0 w 555"/>
                <a:gd name="T25" fmla="*/ 194 h 194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555" h="194">
                  <a:moveTo>
                    <a:pt x="0" y="194"/>
                  </a:moveTo>
                  <a:lnTo>
                    <a:pt x="156" y="194"/>
                  </a:lnTo>
                  <a:lnTo>
                    <a:pt x="189" y="116"/>
                  </a:lnTo>
                  <a:lnTo>
                    <a:pt x="343" y="116"/>
                  </a:lnTo>
                  <a:lnTo>
                    <a:pt x="310" y="194"/>
                  </a:lnTo>
                  <a:lnTo>
                    <a:pt x="468" y="194"/>
                  </a:lnTo>
                  <a:lnTo>
                    <a:pt x="555" y="0"/>
                  </a:lnTo>
                  <a:lnTo>
                    <a:pt x="395" y="0"/>
                  </a:lnTo>
                  <a:lnTo>
                    <a:pt x="366" y="66"/>
                  </a:lnTo>
                  <a:lnTo>
                    <a:pt x="213" y="66"/>
                  </a:lnTo>
                  <a:lnTo>
                    <a:pt x="241" y="0"/>
                  </a:lnTo>
                  <a:lnTo>
                    <a:pt x="85" y="0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52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3060"/>
            </a:p>
          </p:txBody>
        </p:sp>
        <p:sp>
          <p:nvSpPr>
            <p:cNvPr id="1036" name="Freeform 7"/>
            <p:cNvSpPr>
              <a:spLocks/>
            </p:cNvSpPr>
            <p:nvPr userDrawn="1"/>
          </p:nvSpPr>
          <p:spPr bwMode="auto">
            <a:xfrm>
              <a:off x="5649" y="3949"/>
              <a:ext cx="524" cy="222"/>
            </a:xfrm>
            <a:custGeom>
              <a:avLst/>
              <a:gdLst>
                <a:gd name="T0" fmla="*/ 2147483647 w 222"/>
                <a:gd name="T1" fmla="*/ 1023747027 h 94"/>
                <a:gd name="T2" fmla="*/ 2147483647 w 222"/>
                <a:gd name="T3" fmla="*/ 1023747027 h 94"/>
                <a:gd name="T4" fmla="*/ 2147483647 w 222"/>
                <a:gd name="T5" fmla="*/ 233942882 h 94"/>
                <a:gd name="T6" fmla="*/ 977188474 w 222"/>
                <a:gd name="T7" fmla="*/ 725812702 h 94"/>
                <a:gd name="T8" fmla="*/ 889158579 w 222"/>
                <a:gd name="T9" fmla="*/ 2147483647 h 94"/>
                <a:gd name="T10" fmla="*/ 2147483647 w 222"/>
                <a:gd name="T11" fmla="*/ 2147483647 h 94"/>
                <a:gd name="T12" fmla="*/ 2147483647 w 222"/>
                <a:gd name="T13" fmla="*/ 1802974176 h 94"/>
                <a:gd name="T14" fmla="*/ 2147483647 w 222"/>
                <a:gd name="T15" fmla="*/ 1802974176 h 94"/>
                <a:gd name="T16" fmla="*/ 2147483647 w 222"/>
                <a:gd name="T17" fmla="*/ 2095375801 h 94"/>
                <a:gd name="T18" fmla="*/ 2147483647 w 222"/>
                <a:gd name="T19" fmla="*/ 1395723225 h 94"/>
                <a:gd name="T20" fmla="*/ 2147483647 w 222"/>
                <a:gd name="T21" fmla="*/ 725812702 h 94"/>
                <a:gd name="T22" fmla="*/ 2147483647 w 222"/>
                <a:gd name="T23" fmla="*/ 1023747027 h 94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222" h="94">
                  <a:moveTo>
                    <a:pt x="159" y="35"/>
                  </a:moveTo>
                  <a:cubicBezTo>
                    <a:pt x="222" y="35"/>
                    <a:pt x="222" y="35"/>
                    <a:pt x="222" y="35"/>
                  </a:cubicBezTo>
                  <a:cubicBezTo>
                    <a:pt x="221" y="21"/>
                    <a:pt x="208" y="12"/>
                    <a:pt x="182" y="8"/>
                  </a:cubicBezTo>
                  <a:cubicBezTo>
                    <a:pt x="130" y="0"/>
                    <a:pt x="74" y="3"/>
                    <a:pt x="34" y="25"/>
                  </a:cubicBezTo>
                  <a:cubicBezTo>
                    <a:pt x="2" y="43"/>
                    <a:pt x="0" y="69"/>
                    <a:pt x="31" y="82"/>
                  </a:cubicBezTo>
                  <a:cubicBezTo>
                    <a:pt x="58" y="93"/>
                    <a:pt x="113" y="94"/>
                    <a:pt x="153" y="87"/>
                  </a:cubicBezTo>
                  <a:cubicBezTo>
                    <a:pt x="179" y="83"/>
                    <a:pt x="198" y="74"/>
                    <a:pt x="209" y="62"/>
                  </a:cubicBezTo>
                  <a:cubicBezTo>
                    <a:pt x="145" y="62"/>
                    <a:pt x="145" y="62"/>
                    <a:pt x="145" y="62"/>
                  </a:cubicBezTo>
                  <a:cubicBezTo>
                    <a:pt x="137" y="68"/>
                    <a:pt x="126" y="71"/>
                    <a:pt x="113" y="72"/>
                  </a:cubicBezTo>
                  <a:cubicBezTo>
                    <a:pt x="77" y="72"/>
                    <a:pt x="72" y="61"/>
                    <a:pt x="79" y="48"/>
                  </a:cubicBezTo>
                  <a:cubicBezTo>
                    <a:pt x="86" y="34"/>
                    <a:pt x="102" y="25"/>
                    <a:pt x="126" y="25"/>
                  </a:cubicBezTo>
                  <a:cubicBezTo>
                    <a:pt x="145" y="24"/>
                    <a:pt x="154" y="28"/>
                    <a:pt x="159" y="35"/>
                  </a:cubicBezTo>
                  <a:close/>
                </a:path>
              </a:pathLst>
            </a:custGeom>
            <a:solidFill>
              <a:srgbClr val="0052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3060"/>
            </a:p>
          </p:txBody>
        </p:sp>
        <p:sp>
          <p:nvSpPr>
            <p:cNvPr id="1037" name="Freeform 8"/>
            <p:cNvSpPr>
              <a:spLocks/>
            </p:cNvSpPr>
            <p:nvPr userDrawn="1"/>
          </p:nvSpPr>
          <p:spPr bwMode="auto">
            <a:xfrm>
              <a:off x="6162" y="3965"/>
              <a:ext cx="403" cy="194"/>
            </a:xfrm>
            <a:custGeom>
              <a:avLst/>
              <a:gdLst>
                <a:gd name="T0" fmla="*/ 248 w 403"/>
                <a:gd name="T1" fmla="*/ 0 h 194"/>
                <a:gd name="T2" fmla="*/ 181 w 403"/>
                <a:gd name="T3" fmla="*/ 146 h 194"/>
                <a:gd name="T4" fmla="*/ 403 w 403"/>
                <a:gd name="T5" fmla="*/ 146 h 194"/>
                <a:gd name="T6" fmla="*/ 385 w 403"/>
                <a:gd name="T7" fmla="*/ 194 h 194"/>
                <a:gd name="T8" fmla="*/ 0 w 403"/>
                <a:gd name="T9" fmla="*/ 194 h 194"/>
                <a:gd name="T10" fmla="*/ 87 w 403"/>
                <a:gd name="T11" fmla="*/ 0 h 194"/>
                <a:gd name="T12" fmla="*/ 248 w 403"/>
                <a:gd name="T13" fmla="*/ 0 h 19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403" h="194">
                  <a:moveTo>
                    <a:pt x="248" y="0"/>
                  </a:moveTo>
                  <a:lnTo>
                    <a:pt x="181" y="146"/>
                  </a:lnTo>
                  <a:lnTo>
                    <a:pt x="403" y="146"/>
                  </a:lnTo>
                  <a:lnTo>
                    <a:pt x="385" y="194"/>
                  </a:lnTo>
                  <a:lnTo>
                    <a:pt x="0" y="194"/>
                  </a:lnTo>
                  <a:lnTo>
                    <a:pt x="87" y="0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rgbClr val="0052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3060"/>
            </a:p>
          </p:txBody>
        </p:sp>
      </p:grpSp>
      <p:sp>
        <p:nvSpPr>
          <p:cNvPr id="2" name="TextBox 1"/>
          <p:cNvSpPr txBox="1">
            <a:spLocks/>
          </p:cNvSpPr>
          <p:nvPr/>
        </p:nvSpPr>
        <p:spPr>
          <a:xfrm>
            <a:off x="59059" y="7444955"/>
            <a:ext cx="394334" cy="196977"/>
          </a:xfrm>
          <a:prstGeom prst="rect">
            <a:avLst/>
          </a:prstGeom>
        </p:spPr>
        <p:txBody>
          <a:bodyPr rIns="0">
            <a:spAutoFit/>
          </a:bodyPr>
          <a:lstStyle>
            <a:lvl1pPr>
              <a:defRPr sz="3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 eaLnBrk="1" hangingPunct="1"/>
            <a:fld id="{D8D02583-DDE5-4586-84F2-85474603E7EA}" type="slidenum">
              <a:rPr lang="en-US" altLang="en-US" sz="680"/>
              <a:pPr algn="r" eaLnBrk="1" hangingPunct="1"/>
              <a:t>‹#›</a:t>
            </a:fld>
            <a:endParaRPr lang="en-US" altLang="en-US" sz="68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89" r:id="rId1"/>
    <p:sldLayoutId id="2147483886" r:id="rId2"/>
    <p:sldLayoutId id="2147483887" r:id="rId3"/>
    <p:sldLayoutId id="2147483888" r:id="rId4"/>
    <p:sldLayoutId id="2147483890" r:id="rId5"/>
    <p:sldLayoutId id="2147483891" r:id="rId6"/>
  </p:sldLayoutIdLst>
  <p:transition/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040">
          <a:solidFill>
            <a:srgbClr val="00529B"/>
          </a:solidFill>
          <a:latin typeface="+mj-lt"/>
          <a:ea typeface="ＭＳ Ｐゴシック" pitchFamily="34" charset="-128"/>
          <a:cs typeface="Novecento wide Medium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040">
          <a:solidFill>
            <a:srgbClr val="00529B"/>
          </a:solidFill>
          <a:latin typeface="Arial" pitchFamily="34" charset="0"/>
          <a:ea typeface="ＭＳ Ｐゴシック" pitchFamily="34" charset="-128"/>
          <a:cs typeface="Novecento wide Medium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040">
          <a:solidFill>
            <a:srgbClr val="00529B"/>
          </a:solidFill>
          <a:latin typeface="Arial" pitchFamily="34" charset="0"/>
          <a:ea typeface="ＭＳ Ｐゴシック" pitchFamily="34" charset="-128"/>
          <a:cs typeface="Novecento wide Medium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040">
          <a:solidFill>
            <a:srgbClr val="00529B"/>
          </a:solidFill>
          <a:latin typeface="Arial" pitchFamily="34" charset="0"/>
          <a:ea typeface="ＭＳ Ｐゴシック" pitchFamily="34" charset="-128"/>
          <a:cs typeface="Novecento wide Medium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040">
          <a:solidFill>
            <a:srgbClr val="00529B"/>
          </a:solidFill>
          <a:latin typeface="Arial" pitchFamily="34" charset="0"/>
          <a:ea typeface="ＭＳ Ｐゴシック" pitchFamily="34" charset="-128"/>
          <a:cs typeface="Novecento wide Medium" charset="0"/>
        </a:defRPr>
      </a:lvl5pPr>
      <a:lvl6pPr marL="388632" algn="l" rtl="0" fontAlgn="base">
        <a:spcBef>
          <a:spcPct val="0"/>
        </a:spcBef>
        <a:spcAft>
          <a:spcPct val="0"/>
        </a:spcAft>
        <a:defRPr sz="2040" b="1">
          <a:solidFill>
            <a:schemeClr val="bg1"/>
          </a:solidFill>
          <a:latin typeface="Arial" charset="0"/>
        </a:defRPr>
      </a:lvl6pPr>
      <a:lvl7pPr marL="777264" algn="l" rtl="0" fontAlgn="base">
        <a:spcBef>
          <a:spcPct val="0"/>
        </a:spcBef>
        <a:spcAft>
          <a:spcPct val="0"/>
        </a:spcAft>
        <a:defRPr sz="2040" b="1">
          <a:solidFill>
            <a:schemeClr val="bg1"/>
          </a:solidFill>
          <a:latin typeface="Arial" charset="0"/>
        </a:defRPr>
      </a:lvl7pPr>
      <a:lvl8pPr marL="1165896" algn="l" rtl="0" fontAlgn="base">
        <a:spcBef>
          <a:spcPct val="0"/>
        </a:spcBef>
        <a:spcAft>
          <a:spcPct val="0"/>
        </a:spcAft>
        <a:defRPr sz="2040" b="1">
          <a:solidFill>
            <a:schemeClr val="bg1"/>
          </a:solidFill>
          <a:latin typeface="Arial" charset="0"/>
        </a:defRPr>
      </a:lvl8pPr>
      <a:lvl9pPr marL="1554529" algn="l" rtl="0" fontAlgn="base">
        <a:spcBef>
          <a:spcPct val="0"/>
        </a:spcBef>
        <a:spcAft>
          <a:spcPct val="0"/>
        </a:spcAft>
        <a:defRPr sz="2040" b="1">
          <a:solidFill>
            <a:schemeClr val="bg1"/>
          </a:solidFill>
          <a:latin typeface="Arial" charset="0"/>
        </a:defRPr>
      </a:lvl9pPr>
    </p:titleStyle>
    <p:bodyStyle>
      <a:lvl1pPr marL="202413" indent="-202413" algn="l" rtl="0" eaLnBrk="0" fontAlgn="base" hangingPunct="0">
        <a:spcBef>
          <a:spcPct val="100000"/>
        </a:spcBef>
        <a:spcAft>
          <a:spcPct val="0"/>
        </a:spcAft>
        <a:buClr>
          <a:schemeClr val="tx1"/>
        </a:buClr>
        <a:buFont typeface="Wingdings 2" panose="05020102010507070707" pitchFamily="18" charset="2"/>
        <a:buChar char="¡"/>
        <a:defRPr sz="1360">
          <a:solidFill>
            <a:schemeClr val="tx1"/>
          </a:solidFill>
          <a:latin typeface="+mn-lt"/>
          <a:ea typeface="ＭＳ Ｐゴシック" pitchFamily="34" charset="-128"/>
          <a:cs typeface="+mn-cs"/>
        </a:defRPr>
      </a:lvl1pPr>
      <a:lvl2pPr marL="388632" indent="-184871" algn="l" rtl="0" eaLnBrk="0" fontAlgn="base" hangingPunct="0">
        <a:spcBef>
          <a:spcPct val="50000"/>
        </a:spcBef>
        <a:spcAft>
          <a:spcPct val="0"/>
        </a:spcAft>
        <a:buClr>
          <a:schemeClr val="tx1"/>
        </a:buClr>
        <a:buFont typeface="Wingdings" panose="05000000000000000000" pitchFamily="2" charset="2"/>
        <a:buChar char="§"/>
        <a:defRPr sz="1190">
          <a:solidFill>
            <a:schemeClr val="tx1"/>
          </a:solidFill>
          <a:latin typeface="+mn-lt"/>
          <a:ea typeface="ＭＳ Ｐゴシック" pitchFamily="34" charset="-128"/>
        </a:defRPr>
      </a:lvl2pPr>
      <a:lvl3pPr marL="574852" indent="-178124" algn="l" rtl="0" eaLnBrk="0" fontAlgn="base" hangingPunct="0">
        <a:spcBef>
          <a:spcPct val="50000"/>
        </a:spcBef>
        <a:spcAft>
          <a:spcPct val="0"/>
        </a:spcAft>
        <a:buClr>
          <a:schemeClr val="tx1"/>
        </a:buClr>
        <a:buFont typeface="Wingdings" panose="05000000000000000000" pitchFamily="2" charset="2"/>
        <a:buChar char="§"/>
        <a:defRPr sz="1190">
          <a:solidFill>
            <a:schemeClr val="tx1"/>
          </a:solidFill>
          <a:latin typeface="+mn-lt"/>
          <a:ea typeface="ＭＳ Ｐゴシック" pitchFamily="34" charset="-128"/>
        </a:defRPr>
      </a:lvl3pPr>
      <a:lvl4pPr marL="769167" indent="-186219" algn="l" rtl="0" eaLnBrk="0" fontAlgn="base" hangingPunct="0">
        <a:spcBef>
          <a:spcPct val="50000"/>
        </a:spcBef>
        <a:spcAft>
          <a:spcPct val="0"/>
        </a:spcAft>
        <a:buClr>
          <a:schemeClr val="tx1"/>
        </a:buClr>
        <a:buFont typeface="Wingdings" panose="05000000000000000000" pitchFamily="2" charset="2"/>
        <a:buChar char="§"/>
        <a:defRPr sz="1190">
          <a:solidFill>
            <a:schemeClr val="tx1"/>
          </a:solidFill>
          <a:latin typeface="+mn-lt"/>
          <a:ea typeface="ＭＳ Ｐゴシック" pitchFamily="34" charset="-128"/>
        </a:defRPr>
      </a:lvl4pPr>
      <a:lvl5pPr marL="963484" indent="-186219" algn="l" rtl="0" eaLnBrk="0" fontAlgn="base" hangingPunct="0">
        <a:spcBef>
          <a:spcPct val="50000"/>
        </a:spcBef>
        <a:spcAft>
          <a:spcPct val="0"/>
        </a:spcAft>
        <a:buClr>
          <a:schemeClr val="tx1"/>
        </a:buClr>
        <a:buFont typeface="Wingdings" panose="05000000000000000000" pitchFamily="2" charset="2"/>
        <a:buChar char="§"/>
        <a:defRPr sz="1190">
          <a:solidFill>
            <a:schemeClr val="tx1"/>
          </a:solidFill>
          <a:latin typeface="+mn-lt"/>
          <a:ea typeface="ＭＳ Ｐゴシック" pitchFamily="34" charset="-128"/>
        </a:defRPr>
      </a:lvl5pPr>
      <a:lvl6pPr marL="1352116" indent="-186219" algn="l" rtl="0" fontAlgn="base">
        <a:spcBef>
          <a:spcPct val="5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1190">
          <a:solidFill>
            <a:schemeClr val="tx1"/>
          </a:solidFill>
          <a:latin typeface="+mn-lt"/>
        </a:defRPr>
      </a:lvl6pPr>
      <a:lvl7pPr marL="1740748" indent="-186219" algn="l" rtl="0" fontAlgn="base">
        <a:spcBef>
          <a:spcPct val="5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1190">
          <a:solidFill>
            <a:schemeClr val="tx1"/>
          </a:solidFill>
          <a:latin typeface="+mn-lt"/>
        </a:defRPr>
      </a:lvl7pPr>
      <a:lvl8pPr marL="2129380" indent="-186219" algn="l" rtl="0" fontAlgn="base">
        <a:spcBef>
          <a:spcPct val="5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1190">
          <a:solidFill>
            <a:schemeClr val="tx1"/>
          </a:solidFill>
          <a:latin typeface="+mn-lt"/>
        </a:defRPr>
      </a:lvl8pPr>
      <a:lvl9pPr marL="2518012" indent="-186219" algn="l" rtl="0" fontAlgn="base">
        <a:spcBef>
          <a:spcPct val="5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119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777264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1pPr>
      <a:lvl2pPr marL="388632" algn="l" defTabSz="777264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2pPr>
      <a:lvl3pPr marL="777264" algn="l" defTabSz="777264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3pPr>
      <a:lvl4pPr marL="1165896" algn="l" defTabSz="777264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554529" algn="l" defTabSz="777264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1943161" algn="l" defTabSz="777264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331793" algn="l" defTabSz="777264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720425" algn="l" defTabSz="777264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109057" algn="l" defTabSz="777264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47"/>
          <p:cNvSpPr>
            <a:spLocks noGrp="1" noChangeArrowheads="1"/>
          </p:cNvSpPr>
          <p:nvPr>
            <p:ph type="ctrTitle"/>
          </p:nvPr>
        </p:nvSpPr>
        <p:spPr>
          <a:xfrm>
            <a:off x="1066800" y="4660743"/>
            <a:ext cx="7722870" cy="705723"/>
          </a:xfrm>
        </p:spPr>
        <p:txBody>
          <a:bodyPr/>
          <a:lstStyle/>
          <a:p>
            <a:pPr algn="ctr" eaLnBrk="1" hangingPunct="1"/>
            <a:r>
              <a:rPr lang="en-US" sz="2800" b="1" dirty="0">
                <a:latin typeface="+mj-lt"/>
              </a:rPr>
              <a:t>Weekly Rhythm Presentation </a:t>
            </a:r>
            <a:endParaRPr lang="en-US" altLang="en-US" sz="2800" b="1" dirty="0">
              <a:latin typeface="+mj-lt"/>
              <a:cs typeface="Novecento wide Medium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7106709"/>
            <a:ext cx="2084994" cy="665691"/>
          </a:xfrm>
          <a:prstGeom prst="rect">
            <a:avLst/>
          </a:prstGeom>
        </p:spPr>
      </p:pic>
      <p:sp>
        <p:nvSpPr>
          <p:cNvPr id="2" name="Subtitle 1"/>
          <p:cNvSpPr>
            <a:spLocks noGrp="1"/>
          </p:cNvSpPr>
          <p:nvPr>
            <p:ph type="subTitle" sz="quarter" idx="1"/>
          </p:nvPr>
        </p:nvSpPr>
        <p:spPr/>
        <p:txBody>
          <a:bodyPr/>
          <a:lstStyle/>
          <a:p>
            <a:pPr algn="r"/>
            <a:r>
              <a:rPr lang="en-US" sz="1800" b="1" dirty="0">
                <a:solidFill>
                  <a:srgbClr val="00529B"/>
                </a:solidFill>
                <a:latin typeface="+mn-lt"/>
              </a:rPr>
              <a:t>Reporting Period : </a:t>
            </a:r>
            <a:r>
              <a:rPr lang="en-US" sz="1800" b="1" dirty="0" smtClean="0">
                <a:solidFill>
                  <a:srgbClr val="00529B"/>
                </a:solidFill>
                <a:latin typeface="+mn-lt"/>
              </a:rPr>
              <a:t>12</a:t>
            </a:r>
            <a:r>
              <a:rPr lang="en-US" sz="1800" b="1" baseline="30000" dirty="0">
                <a:solidFill>
                  <a:srgbClr val="00529B"/>
                </a:solidFill>
                <a:latin typeface="+mn-lt"/>
              </a:rPr>
              <a:t> </a:t>
            </a:r>
            <a:r>
              <a:rPr lang="en-US" sz="1800" b="1" dirty="0" smtClean="0">
                <a:solidFill>
                  <a:srgbClr val="00529B"/>
                </a:solidFill>
                <a:latin typeface="+mn-lt"/>
              </a:rPr>
              <a:t>Sept to 25 sept</a:t>
            </a:r>
            <a:r>
              <a:rPr lang="en-US" sz="1800" b="1" dirty="0">
                <a:solidFill>
                  <a:srgbClr val="00529B"/>
                </a:solidFill>
                <a:latin typeface="+mn-lt"/>
              </a:rPr>
              <a:t/>
            </a:r>
            <a:br>
              <a:rPr lang="en-US" sz="1800" b="1" dirty="0">
                <a:solidFill>
                  <a:srgbClr val="00529B"/>
                </a:solidFill>
                <a:latin typeface="+mn-lt"/>
              </a:rPr>
            </a:br>
            <a:endParaRPr lang="en-US" sz="1800" b="1" dirty="0">
              <a:solidFill>
                <a:srgbClr val="00529B"/>
              </a:solidFill>
              <a:latin typeface="+mn-lt"/>
            </a:endParaRPr>
          </a:p>
          <a:p>
            <a:pPr algn="r"/>
            <a:endParaRPr lang="en-IN" dirty="0"/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465E116-CFB8-E3A9-B615-60B9AAE24A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1271587"/>
            <a:ext cx="10439400" cy="5738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1613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/>
          <p:cNvSpPr txBox="1">
            <a:spLocks/>
          </p:cNvSpPr>
          <p:nvPr/>
        </p:nvSpPr>
        <p:spPr bwMode="auto">
          <a:xfrm>
            <a:off x="457200" y="636"/>
            <a:ext cx="7578090" cy="8375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8862" rIns="38862" anchor="ctr"/>
          <a:lstStyle>
            <a:lvl1pPr>
              <a:spcBef>
                <a:spcPct val="100000"/>
              </a:spcBef>
              <a:buClr>
                <a:schemeClr val="tx1"/>
              </a:buClr>
              <a:buFont typeface="Wingdings 2" panose="05020102010507070707" pitchFamily="18" charset="2"/>
              <a:buChar char="¡"/>
              <a:defRPr sz="1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500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500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500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500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fi-FI" altLang="en-US" sz="2300" dirty="0">
                <a:solidFill>
                  <a:srgbClr val="00529B"/>
                </a:solidFill>
                <a:latin typeface="+mj-lt"/>
                <a:cs typeface="Novecento wide Medium"/>
              </a:rPr>
              <a:t>Agenda</a:t>
            </a:r>
            <a:endParaRPr lang="en-US" altLang="en-US" sz="2300" dirty="0">
              <a:solidFill>
                <a:srgbClr val="00529B"/>
              </a:solidFill>
              <a:latin typeface="+mj-lt"/>
              <a:cs typeface="Novecento wide Medium"/>
            </a:endParaRPr>
          </a:p>
        </p:txBody>
      </p:sp>
      <p:sp>
        <p:nvSpPr>
          <p:cNvPr id="3" name="AutoShape 60"/>
          <p:cNvSpPr>
            <a:spLocks noChangeArrowheads="1"/>
          </p:cNvSpPr>
          <p:nvPr/>
        </p:nvSpPr>
        <p:spPr bwMode="auto">
          <a:xfrm>
            <a:off x="609600" y="1752600"/>
            <a:ext cx="5833736" cy="4667674"/>
          </a:xfrm>
          <a:prstGeom prst="roundRect">
            <a:avLst>
              <a:gd name="adj" fmla="val 17358"/>
            </a:avLst>
          </a:prstGeom>
          <a:solidFill>
            <a:sysClr val="window" lastClr="FFFFFF"/>
          </a:solidFill>
          <a:ln w="19050" algn="ctr">
            <a:solidFill>
              <a:srgbClr val="2B5885"/>
            </a:solidFill>
            <a:round/>
            <a:headEnd/>
            <a:tailEnd/>
          </a:ln>
        </p:spPr>
        <p:txBody>
          <a:bodyPr anchor="ctr"/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"/>
              <a:tabLst>
                <a:tab pos="457200" algn="l"/>
              </a:tabLst>
            </a:pPr>
            <a:r>
              <a:rPr lang="en-IN" sz="1600" dirty="0">
                <a:latin typeface="+mn-lt"/>
              </a:rPr>
              <a:t>Incident management </a:t>
            </a:r>
            <a:endParaRPr lang="en-IN" sz="1600" dirty="0">
              <a:solidFill>
                <a:srgbClr val="5F5F5F"/>
              </a:solidFill>
              <a:latin typeface="+mn-lt"/>
              <a:ea typeface="+mn-ea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"/>
              <a:tabLst>
                <a:tab pos="457200" algn="l"/>
              </a:tabLst>
            </a:pPr>
            <a:r>
              <a:rPr lang="en-GB" sz="1600" dirty="0">
                <a:latin typeface="+mn-lt"/>
              </a:rPr>
              <a:t>Disk alert Repeated Issues 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"/>
              <a:tabLst>
                <a:tab pos="457200" algn="l"/>
              </a:tabLst>
            </a:pPr>
            <a:r>
              <a:rPr lang="en-US" sz="1600" dirty="0">
                <a:latin typeface="+mn-lt"/>
              </a:rPr>
              <a:t>Weekly issues </a:t>
            </a:r>
            <a:endParaRPr lang="en-IN" sz="1600" dirty="0">
              <a:latin typeface="+mn-lt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"/>
              <a:tabLst>
                <a:tab pos="457200" algn="l"/>
              </a:tabLst>
            </a:pPr>
            <a:r>
              <a:rPr lang="en-GB" sz="1600" dirty="0">
                <a:latin typeface="+mn-lt"/>
              </a:rPr>
              <a:t>Ongoing issues 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"/>
              <a:tabLst>
                <a:tab pos="457200" algn="l"/>
              </a:tabLst>
            </a:pPr>
            <a:r>
              <a:rPr lang="en-US" sz="1600" b="0" i="0" dirty="0">
                <a:solidFill>
                  <a:srgbClr val="242424"/>
                </a:solidFill>
                <a:effectLst/>
                <a:latin typeface="+mn-lt"/>
              </a:rPr>
              <a:t>Escalations (Support required) If on Emails </a:t>
            </a:r>
          </a:p>
          <a:p>
            <a:pPr lvl="0">
              <a:lnSpc>
                <a:spcPct val="107000"/>
              </a:lnSpc>
              <a:spcAft>
                <a:spcPts val="800"/>
              </a:spcAft>
              <a:tabLst>
                <a:tab pos="457200" algn="l"/>
              </a:tabLst>
            </a:pPr>
            <a:endParaRPr lang="en-GB" sz="1600" dirty="0"/>
          </a:p>
        </p:txBody>
      </p:sp>
      <p:sp>
        <p:nvSpPr>
          <p:cNvPr id="2" name="TextBox 1"/>
          <p:cNvSpPr txBox="1"/>
          <p:nvPr/>
        </p:nvSpPr>
        <p:spPr>
          <a:xfrm>
            <a:off x="1315738" y="1570051"/>
            <a:ext cx="5318742" cy="5825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23861" indent="-323861">
              <a:buFont typeface="Wingdings" panose="05000000000000000000" pitchFamily="2" charset="2"/>
              <a:buChar char="v"/>
            </a:pPr>
            <a:endParaRPr lang="en-IN" sz="1586" dirty="0">
              <a:solidFill>
                <a:srgbClr val="000000"/>
              </a:solidFill>
            </a:endParaRPr>
          </a:p>
          <a:p>
            <a:pPr marL="323861" indent="-323861">
              <a:buFont typeface="Wingdings" panose="05000000000000000000" pitchFamily="2" charset="2"/>
              <a:buChar char="v"/>
            </a:pPr>
            <a:endParaRPr lang="en-IN" sz="1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8160" y="2133600"/>
            <a:ext cx="3384160" cy="371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542040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 txBox="1">
            <a:spLocks/>
          </p:cNvSpPr>
          <p:nvPr/>
        </p:nvSpPr>
        <p:spPr bwMode="auto">
          <a:xfrm>
            <a:off x="228600" y="1316820"/>
            <a:ext cx="10363200" cy="61507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14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rgbClr val="5F5F5F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lnSpc>
                <a:spcPct val="14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800">
                <a:solidFill>
                  <a:srgbClr val="5F5F5F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14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rgbClr val="5F5F5F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14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400">
                <a:solidFill>
                  <a:srgbClr val="5F5F5F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14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400">
                <a:solidFill>
                  <a:srgbClr val="5F5F5F"/>
                </a:solidFill>
                <a:latin typeface="+mn-lt"/>
              </a:defRPr>
            </a:lvl5pPr>
            <a:lvl6pPr marL="2514600" indent="-228600" algn="l" rtl="0" fontAlgn="base">
              <a:lnSpc>
                <a:spcPct val="14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400">
                <a:solidFill>
                  <a:srgbClr val="5F5F5F"/>
                </a:solidFill>
                <a:latin typeface="+mn-lt"/>
              </a:defRPr>
            </a:lvl6pPr>
            <a:lvl7pPr marL="2971800" indent="-228600" algn="l" rtl="0" fontAlgn="base">
              <a:lnSpc>
                <a:spcPct val="14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400">
                <a:solidFill>
                  <a:srgbClr val="5F5F5F"/>
                </a:solidFill>
                <a:latin typeface="+mn-lt"/>
              </a:defRPr>
            </a:lvl7pPr>
            <a:lvl8pPr marL="3429000" indent="-228600" algn="l" rtl="0" fontAlgn="base">
              <a:lnSpc>
                <a:spcPct val="14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400">
                <a:solidFill>
                  <a:srgbClr val="5F5F5F"/>
                </a:solidFill>
                <a:latin typeface="+mn-lt"/>
              </a:defRPr>
            </a:lvl8pPr>
            <a:lvl9pPr marL="3886200" indent="-228600" algn="l" rtl="0" fontAlgn="base">
              <a:lnSpc>
                <a:spcPct val="14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400">
                <a:solidFill>
                  <a:srgbClr val="5F5F5F"/>
                </a:solidFill>
                <a:latin typeface="+mn-lt"/>
              </a:defRPr>
            </a:lvl9pPr>
          </a:lstStyle>
          <a:p>
            <a:pPr marL="0" lvl="0" indent="0">
              <a:buClr>
                <a:srgbClr val="C0504D"/>
              </a:buClr>
              <a:buNone/>
              <a:defRPr/>
            </a:pPr>
            <a:r>
              <a:rPr lang="en-US" sz="1800" b="1" u="sng" kern="0" dirty="0">
                <a:solidFill>
                  <a:sysClr val="windowText" lastClr="000000"/>
                </a:solidFill>
              </a:rPr>
              <a:t>Highlights</a:t>
            </a:r>
          </a:p>
          <a:p>
            <a:pPr>
              <a:buClr>
                <a:srgbClr val="C0504D"/>
              </a:buClr>
              <a:buFont typeface="Wingdings" panose="05000000000000000000" pitchFamily="2" charset="2"/>
              <a:buChar char="Ø"/>
            </a:pPr>
            <a:r>
              <a:rPr lang="en-US" sz="1800" kern="0" dirty="0">
                <a:solidFill>
                  <a:sysClr val="windowText" lastClr="000000"/>
                </a:solidFill>
              </a:rPr>
              <a:t>Total Incident Alerts for (Rhythm) = </a:t>
            </a:r>
            <a:r>
              <a:rPr lang="en-US" b="1" kern="0" dirty="0" smtClean="0">
                <a:solidFill>
                  <a:sysClr val="windowText" lastClr="000000"/>
                </a:solidFill>
              </a:rPr>
              <a:t>537</a:t>
            </a:r>
            <a:endParaRPr lang="en-US" b="1" kern="0" dirty="0" smtClean="0">
              <a:solidFill>
                <a:sysClr val="windowText" lastClr="000000"/>
              </a:solidFill>
            </a:endParaRPr>
          </a:p>
          <a:p>
            <a:pPr>
              <a:buClr>
                <a:srgbClr val="C0504D"/>
              </a:buClr>
              <a:buFont typeface="Wingdings" panose="05000000000000000000" pitchFamily="2" charset="2"/>
              <a:buChar char="Ø"/>
            </a:pPr>
            <a:r>
              <a:rPr lang="en-US" kern="0" dirty="0" smtClean="0">
                <a:solidFill>
                  <a:sysClr val="windowText" lastClr="000000"/>
                </a:solidFill>
              </a:rPr>
              <a:t>We received multiple incident of different Network Device at same time. </a:t>
            </a:r>
            <a:endParaRPr lang="en-US" kern="0" dirty="0">
              <a:solidFill>
                <a:sysClr val="windowText" lastClr="000000"/>
              </a:solidFill>
            </a:endParaRPr>
          </a:p>
          <a:p>
            <a:pPr>
              <a:buClr>
                <a:srgbClr val="C0504D"/>
              </a:buClr>
              <a:buFont typeface="Wingdings" panose="05000000000000000000" pitchFamily="2" charset="2"/>
              <a:buChar char="Ø"/>
            </a:pPr>
            <a:r>
              <a:rPr lang="en-US" sz="1800" kern="0" dirty="0" smtClean="0">
                <a:solidFill>
                  <a:sysClr val="windowText" lastClr="000000"/>
                </a:solidFill>
              </a:rPr>
              <a:t>Manual </a:t>
            </a:r>
            <a:r>
              <a:rPr lang="en-US" sz="1800" kern="0" dirty="0">
                <a:solidFill>
                  <a:sysClr val="windowText" lastClr="000000"/>
                </a:solidFill>
              </a:rPr>
              <a:t>intervention required to create tickets for failed back-up jobs</a:t>
            </a:r>
          </a:p>
          <a:p>
            <a:pPr marL="0" lvl="0" indent="0">
              <a:buClr>
                <a:srgbClr val="C0504D"/>
              </a:buClr>
              <a:buNone/>
              <a:defRPr/>
            </a:pPr>
            <a:r>
              <a:rPr lang="en-US" sz="1800" b="1" u="sng" kern="0" dirty="0">
                <a:solidFill>
                  <a:sysClr val="windowText" lastClr="000000"/>
                </a:solidFill>
              </a:rPr>
              <a:t>Focus Areas</a:t>
            </a:r>
            <a:endParaRPr lang="en-US" sz="1800" kern="0" dirty="0">
              <a:solidFill>
                <a:sysClr val="windowText" lastClr="000000"/>
              </a:solidFill>
            </a:endParaRPr>
          </a:p>
          <a:p>
            <a:pPr>
              <a:buClr>
                <a:srgbClr val="C0504D"/>
              </a:buClr>
              <a:buFont typeface="Wingdings" panose="05000000000000000000" pitchFamily="2" charset="2"/>
              <a:buChar char="Ø"/>
            </a:pPr>
            <a:r>
              <a:rPr lang="en-US" sz="1800" kern="0" dirty="0" smtClean="0">
                <a:solidFill>
                  <a:sysClr val="windowText" lastClr="000000"/>
                </a:solidFill>
              </a:rPr>
              <a:t>Frequently (once a week or within two weeks) we received multiple alerts for different network Device. And we have connected with Network team for the same.</a:t>
            </a:r>
            <a:endParaRPr lang="en-US" sz="1800" kern="0" dirty="0">
              <a:solidFill>
                <a:sysClr val="windowText" lastClr="000000"/>
              </a:solidFill>
            </a:endParaRPr>
          </a:p>
          <a:p>
            <a:pPr>
              <a:buClr>
                <a:srgbClr val="C0504D"/>
              </a:buClr>
              <a:buFont typeface="Wingdings" panose="05000000000000000000" pitchFamily="2" charset="2"/>
              <a:buChar char="Ø"/>
            </a:pPr>
            <a:r>
              <a:rPr lang="en-US" sz="1600" kern="0" dirty="0">
                <a:solidFill>
                  <a:sysClr val="windowText" lastClr="000000"/>
                </a:solidFill>
              </a:rPr>
              <a:t>Below are some examples</a:t>
            </a:r>
            <a:r>
              <a:rPr lang="en-US" sz="1600" kern="0" dirty="0" smtClean="0">
                <a:solidFill>
                  <a:sysClr val="windowText" lastClr="000000"/>
                </a:solidFill>
              </a:rPr>
              <a:t>:</a:t>
            </a:r>
          </a:p>
          <a:p>
            <a:pPr>
              <a:buClr>
                <a:srgbClr val="C0504D"/>
              </a:buClr>
              <a:buFont typeface="Wingdings" panose="05000000000000000000" pitchFamily="2" charset="2"/>
              <a:buChar char="Ø"/>
            </a:pPr>
            <a:endParaRPr lang="en-US" sz="1600" kern="0" dirty="0" smtClean="0">
              <a:solidFill>
                <a:sysClr val="windowText" lastClr="000000"/>
              </a:solidFill>
            </a:endParaRPr>
          </a:p>
          <a:p>
            <a:pPr>
              <a:buClr>
                <a:srgbClr val="C0504D"/>
              </a:buClr>
              <a:buFont typeface="Wingdings" panose="05000000000000000000" pitchFamily="2" charset="2"/>
              <a:buChar char="Ø"/>
            </a:pPr>
            <a:endParaRPr lang="en-US" sz="1600" kern="0" dirty="0">
              <a:solidFill>
                <a:sysClr val="windowText" lastClr="000000"/>
              </a:solidFill>
            </a:endParaRPr>
          </a:p>
          <a:p>
            <a:pPr>
              <a:buClr>
                <a:srgbClr val="C0504D"/>
              </a:buClr>
              <a:buFont typeface="Wingdings" panose="05000000000000000000" pitchFamily="2" charset="2"/>
              <a:buChar char="Ø"/>
            </a:pPr>
            <a:endParaRPr lang="en-US" sz="1800" kern="0" dirty="0">
              <a:solidFill>
                <a:sysClr val="windowText" lastClr="000000"/>
              </a:solidFill>
            </a:endParaRPr>
          </a:p>
          <a:p>
            <a:pPr marL="0" indent="0">
              <a:buClr>
                <a:srgbClr val="C0504D"/>
              </a:buClr>
              <a:buNone/>
            </a:pPr>
            <a:endParaRPr lang="en-US" sz="1600" kern="0" dirty="0">
              <a:solidFill>
                <a:sysClr val="windowText" lastClr="000000"/>
              </a:solidFill>
            </a:endParaRPr>
          </a:p>
          <a:p>
            <a:pPr marL="0" indent="0">
              <a:buClr>
                <a:srgbClr val="C0504D"/>
              </a:buClr>
              <a:buNone/>
            </a:pPr>
            <a:endParaRPr lang="en-US" sz="1600" kern="0" dirty="0">
              <a:solidFill>
                <a:sysClr val="windowText" lastClr="000000"/>
              </a:solidFill>
            </a:endParaRPr>
          </a:p>
          <a:p>
            <a:pPr marL="0" indent="0">
              <a:buClr>
                <a:srgbClr val="C0504D"/>
              </a:buClr>
              <a:buNone/>
            </a:pPr>
            <a:endParaRPr lang="en-US" sz="1800" kern="0" dirty="0">
              <a:solidFill>
                <a:sysClr val="windowText" lastClr="000000"/>
              </a:solidFill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274320" y="2"/>
            <a:ext cx="10424160" cy="784436"/>
          </a:xfrm>
          <a:prstGeom prst="rect">
            <a:avLst/>
          </a:prstGeom>
        </p:spPr>
        <p:txBody>
          <a:bodyPr anchor="ctr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040">
                <a:solidFill>
                  <a:srgbClr val="00529B"/>
                </a:solidFill>
                <a:latin typeface="+mj-lt"/>
                <a:ea typeface="ＭＳ Ｐゴシック" pitchFamily="34" charset="-128"/>
                <a:cs typeface="Novecento wide Medium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40">
                <a:solidFill>
                  <a:srgbClr val="00529B"/>
                </a:solidFill>
                <a:latin typeface="Arial" pitchFamily="34" charset="0"/>
                <a:ea typeface="ＭＳ Ｐゴシック" pitchFamily="34" charset="-128"/>
                <a:cs typeface="Novecento wide Medium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40">
                <a:solidFill>
                  <a:srgbClr val="00529B"/>
                </a:solidFill>
                <a:latin typeface="Arial" pitchFamily="34" charset="0"/>
                <a:ea typeface="ＭＳ Ｐゴシック" pitchFamily="34" charset="-128"/>
                <a:cs typeface="Novecento wide Medium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40">
                <a:solidFill>
                  <a:srgbClr val="00529B"/>
                </a:solidFill>
                <a:latin typeface="Arial" pitchFamily="34" charset="0"/>
                <a:ea typeface="ＭＳ Ｐゴシック" pitchFamily="34" charset="-128"/>
                <a:cs typeface="Novecento wide Medium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40">
                <a:solidFill>
                  <a:srgbClr val="00529B"/>
                </a:solidFill>
                <a:latin typeface="Arial" pitchFamily="34" charset="0"/>
                <a:ea typeface="ＭＳ Ｐゴシック" pitchFamily="34" charset="-128"/>
                <a:cs typeface="Novecento wide Medium" charset="0"/>
              </a:defRPr>
            </a:lvl5pPr>
            <a:lvl6pPr marL="388632" algn="l" rtl="0" fontAlgn="base">
              <a:spcBef>
                <a:spcPct val="0"/>
              </a:spcBef>
              <a:spcAft>
                <a:spcPct val="0"/>
              </a:spcAft>
              <a:defRPr sz="2040" b="1">
                <a:solidFill>
                  <a:schemeClr val="bg1"/>
                </a:solidFill>
                <a:latin typeface="Arial" charset="0"/>
              </a:defRPr>
            </a:lvl6pPr>
            <a:lvl7pPr marL="777264" algn="l" rtl="0" fontAlgn="base">
              <a:spcBef>
                <a:spcPct val="0"/>
              </a:spcBef>
              <a:spcAft>
                <a:spcPct val="0"/>
              </a:spcAft>
              <a:defRPr sz="2040" b="1">
                <a:solidFill>
                  <a:schemeClr val="bg1"/>
                </a:solidFill>
                <a:latin typeface="Arial" charset="0"/>
              </a:defRPr>
            </a:lvl7pPr>
            <a:lvl8pPr marL="1165896" algn="l" rtl="0" fontAlgn="base">
              <a:spcBef>
                <a:spcPct val="0"/>
              </a:spcBef>
              <a:spcAft>
                <a:spcPct val="0"/>
              </a:spcAft>
              <a:defRPr sz="2040" b="1">
                <a:solidFill>
                  <a:schemeClr val="bg1"/>
                </a:solidFill>
                <a:latin typeface="Arial" charset="0"/>
              </a:defRPr>
            </a:lvl8pPr>
            <a:lvl9pPr marL="1554529" algn="l" rtl="0" fontAlgn="base">
              <a:spcBef>
                <a:spcPct val="0"/>
              </a:spcBef>
              <a:spcAft>
                <a:spcPct val="0"/>
              </a:spcAft>
              <a:defRPr sz="2040" b="1">
                <a:solidFill>
                  <a:schemeClr val="bg1"/>
                </a:solidFill>
                <a:latin typeface="Arial" charset="0"/>
              </a:defRPr>
            </a:lvl9pPr>
          </a:lstStyle>
          <a:p>
            <a:r>
              <a:rPr lang="en-IN" kern="0" dirty="0"/>
              <a:t>Highlights</a:t>
            </a:r>
          </a:p>
        </p:txBody>
      </p:sp>
      <p:sp>
        <p:nvSpPr>
          <p:cNvPr id="5" name="AutoShape 2" descr="data:image/png;base64,iVBORw0KGgoAAAANSUhEUgAABAkAAAGWCAYAAAAaD9qwAAAgAElEQVR4Aezd51dV6Z7o+/1XnHHvm/um391x7u1x+p4+3bt3n929q6vKSsYqy5wTGUEkSFQExYQJFDNB0cKckZyVqAQFEckZJefwveNZi6ecrg1lWaUFVP3mGDrXnPOJn2cCz/ytueb6E7KIgAiIgAiIgAiIgAiIgAiIgAiIgAiIAPAnURABERABERABERABERABERABERABERABJSBBAjkPREAEREAEREAEREAEREAEREAEREAETAISJJATQQREQAREQAREQAREQAREQAREQAREwCQgQQI5EURABERABERABERABERABERABERABEwCEiSQE0EEREAEREAEREAEREAEREAEREAERMAkIEECORFEQAREQAREQAREQAREQAREQAREQARMAhIkkBNBBERABERABERABERABERABERABETAJCBBAjkRREAEREAEREAEREAEREAEREAEREAETAISJJATQQREQAREQAREQAREQAREQAREQAREwCQgQQI5EURABERABERABERABERABERABERABEwCEiSQE0EEREAEREAEREAEREAEREAEREAERMAkIEECORFEQAREQAREQAREQAREQAREQAREQARMAh8sSPAP//APREdHv8VqbW2N+qeWiooK/vSnP/1dmqCgINN+dczyX1pa2lvlyYYIiIAIiIAIiIAIiIAIiIAIiIAIiMDHE/jNggQ/pwuzZs1CBQ1kEQEREAEREAEREAEREAEREAEREAER+O0FftMggbpT4KfuDpgsSKDuRtB3Gag0xsV4J4LxmNqv8ql9Oq/KZ7ltLEtei4AIiIAIiIAIiIAIiIAIiIAIiMAfWWDaBwnUxb76KINe1EW+vttABRz0xxnUceNHHnTwQH8EQgcHjNu6HF22rEVABERABERABERABERABERABETgjyzwQYME+h1749p4Ea/2v++dBOriXl/Yq4FSr9W+iRZjAEEFAIzpJto2tm2i8mSfCIiACIiACIiACIiACIiACIiACPyRBD5okMB4Ma8Q1UW48UL8lwQJ1N0BxqCDem28+Fevjcf13QETBQWM+SyP/5EGXfoqAiIgAiIgAiIgAiIgAiIgAiIgAhMJTPsggbqwtww+6I5YXuirtBIk0DqyFgEREAEREAEREAEREAEREAEREIH3E5j2QQLLQICxe8Y7FfRXLP7SIIExwGCsQ16LgAiIgAiIgAiIgAiIgAiIgAiIwB9FYNoHCdRAqGDARB8pUMeM+1U6CRL8UU5d6acIiIAIiIAIiIAIiIAIiIAIiMCHFvhgQYIP3bDfsjx1F4LxGxR+y7qlLhEQAREQAREQAREQAREQAREQARGYLgISJBi/U2Gy5x5Ml4GSdoiACIiACIiACIiACIiACIiACIjAxxaQIMHHFpbyRUAEREAEREAEREAEREAEREAERGCGCEiQYIYMlDRTBERABERABERABERABERABERABD62gAQJPrawlC8CIiACIiACIiACIiACIiACIiACM0RAggQzZKCkmSIgAiIgAiIgAiIgAiIgAiIgAiLwsQUkSPCxhaV8ERABERABERABERABERABERABEZghAhIkmCEDJc0UAREQAREQAREQAREQAREQAREQgY8tIEGCjy0s5YuACIiACIiACIiACIiACIiACIjADBGQIMEMGShppgiIgAiIgAiIgAiIgAiIgAiIgAh8bAEJEnxsYSlfBERABERABERABERABERABERABGaIgAQJZshASTNFQAREQAREQAREQAREQAREQARE4GMLSJDgYwtL+SIgAiIgAiIgAiIgAiIgAiIgAiIwQwQkSDBDBkqaKQIiIAIiIAIiIAIiIAIiIAIiIAIfW0CCBB9bWMoXAREQAREQAREQAREQAREQAREQgRkiIEGCGTJQ0kwREAEREAEREAEREAEREAEREAER+NgCEiT42MJSvgiIgAiIgAiIgAiIgAiIgAiIgAjMEAEJEsyQgZJmioAIiIAIiIAIiIAIiIAIiIAIiMDHFpAgwccWlvJFQAREQAREQAREQAREQAREQAREYIYISJBghgyUNFMEREAEREAEREAEREAEREAEREAEPraABAk+trCULwIiIAIiIAIiIAIiIAIiIAIiIAIzRECCBDNkoKSZIiACIiACIiACIiACIiACIiACIvCxBSRI8LGFpXwREAEREAEREAEREAEREAEREAERmCECEiSYIQMlzRQBERABERABERABERABERABERCBjy0gQYKPLSzli4AIiIAIiIAIiIAIiIAIiIAIiMAMEZAgwQwZKGmmCIiACIiACIiACIiACIiACIiACHxsAQkSfGxhKV8EREAEREAEREAEREAEREAEREAEZoiABAlmyEBJM0VABERABERABERABERABERABETgYwvMiCDBrFmzCAoK+tgWv7vy/+Ef/oG0tLSP2i9V/p/+9GFOo+joaFSbP+QyVeeOqle5fOj+/BIb1RZlO9Gix0+1VadRbVbbKt90XlTbp4PvdDIyjvWH/Hn6kGVpL/U7fbqfY7qtshYBERABERABERCBP5LAB7m6m2iyp/ZZTuD1Bcn7AquJ5O85SFBRUWG6KNMXae/rM1l65a/MP+ZiOaaWY6X6pC44VR/ftXyMCxHL9ryrDcbjelx+TtsnymfcN5WvlYE+t6ytrd/6uVTbxp+tqbzwtjyX3mX2Idr6Pufnu9rzc49PdF4ZgzTqtXFMfm65Kp1xrD/kz9OHLEv3R/VRtVcWERABERABERABERCB6SXwQYIEE03u1eRPTXbVMb380kmhKuuXTpp13X/E9XQIEryP+8e4EPk1585EF3M/pz8f4uL159Tzc9MoA2U70WJ5TKVT+6Zimej3yE+1Y7o5/1RbjccszyvlrYI1H2IxjueH/Hn6kGXpfv7Svwc6v6xFQAREQAREQAREQAQ+jsAHCRKoplkGBNS2mrAaL+6NE1iVR008VTr9b7Iu6nLURa9Ka3mHgqpDl6HSqsVyIq72qXTGybjOo9aqLRMtar8qU/0zplPl6Py6Tp3f2C/jMeN+lde4qG110TPRxNl4sf9TZRiPqfYZ8xnr0hdXRjddt+6T2taLZTmqTyqvWlQ63ReVTufX/TEeV+lVGmM71bZe1H7jth5DXaaxTTqPXhvrVuXoxdhWtW+ycVNlqzL0cb3Wdet2WbZJbRsXY99UXuVkWba2s0xrLEu123hcn0e6PXrbWLd+rc1VWpVOl6WOq7p1XqOZbqsuX621o8qj92sHVdbP7Zdul7Yz9msyC91GnVev1X7dFpXX2B6VRh+zbL9leSqfar+20uXrNupy9P7Jylb7jf2xbI8xv36t61BrdZ5N1DajvU6j26Ty6UW3Xx1T5ah/Oq9a6/aotd6v8uqx0+UY18bxVnWrRZdlPKbKMC6qDt1GPa76uGqXPqbbodLovmsTyzJ1flmLgAiIgAiIgAiIgAj8dgJvX6n+inrVZFJPDNVET09W9SRQFa0miXqCq9IYt40TRstm6Ammzqsmo8a69ERW5TNOhlU+nU4f05NQYxl6gqrLN9avJrSqncZy1GuVXy/Geiz7pdqm9lnuV2VY2qg0lm1R+3RdP7cM1S5Vvmq3ymO56HK0m05r3Da2TdVvLGei/uo6jMfUPl2XPq7KUu3SizG9vhDRx1Q6fUFhWY5Oo9baWL22TGcs/+eMmzZQZVmOhdqnytNtUtsTLaoNeszUcd0mY9l6n86vzzO9repR/dfnpHptua3KmGhRdes26nL1tuV5Z9kflU7t04vOr7dVH3Q/dB/0tkqj9+l2G+vTnrp8y7R6W9dluVZtMbqq15bbqj616LrU2vhaHVP16HyWdRrPOVWfLk+l168tyzOOi2WbJ9rW+VV5uh3GdGqfqlstKo2xTcpa+6njxrR6rHRetdblq3KM+YzjaKxbl6H3qTyqvXq/NrBsu0pnPA9Um5WtWiZqs9pvbJOxj7puWYuACIiACIiACIiACEyNwJurtV9Zv5pE6kmomvypf3oyrIo2TszVtjpunFQa01o2RZWr0uvFMq/er9bGtMY2Gcs3vtZ5VT6V3nJR+/REWx+zTGusZ7K2We63bINxUm0s35jP+Fq1xVjGRO1U7dYTdd12tba8MJpo29hny3KMxpZ5jccmqkuVZXQ22hn7oMo1tkGVZdkOY5/0a22i1moxtsfoqo4Z67bshzpuWZbaN9nFlTqmF8u2T1S2KkeNp3Ex9s/YbpVmom2joy5norqM/VZ1qm29GI+pfUYTtW3ZTmPfJqrrp87RiTyNfZ6oPN1OtbY0MLZFl22ZXhsZ+2lso7FOY3nGct5VtuqDrseYb7LXujz1M2/8HajTG8uzHC9jG41t13mN/VRtUmWpRdep1moxupt2jP9nOd76mLEstU+Xp4+rvuiy1T5jOZPVpftm7K8uT9YiIAIiIAIiIAIiIAJTJ/DBggTGSaOaqKoJrFr0BFFNCNU/vahJpJpYWv7Tx41ry4sDVY5xcq2OG8vR9eg2qbUxj55cG/Oo1xNN9C0nx6pdqk+WeVUb1GKcHBv78K7+qvK0mWqrLk/76bIt61XbalHt1Hl0vca8ep9a6/7rfe/atixH1aONLfMaj01UlyrL6Kzyq31qMVqr1xP1VaW3XPQ4G9OrfWoxtkfVY0yjXmszy36ovLpcXZauV5djPAf1MbU29klvq7qMi6rX6KCOGfcZ262PafOJtnXZlnXrtLou47lleUxtq3TaRB+3NNPjNZHZT53nE3mqslQ5apmoPNOB8f+MPjq9ZVss2zpRvyer07Lvum7drsnK1v1Sx3V9Ou9Ea51ery3zqPbpfZbjpdpi7LN+resxGqkyjMf1MWMZOp9e6zR6W68ty9JtV8f1a0sffb6q/SqN5aKO6zyqTbKIgAiIgAiIgAiIgAhMD4G3r1x+ZZv05FZN/PSiL5rV5NM4EVQTxMkusnRevVZ59YRT7TPmVa/Vcb1YplXbaoKr1rp+PanVeX5qbTk5Vml1mRPlM7bNeHyy/TqNMrNsn2qncZL/U2XoPury1Frl1WUa96t9xjF617ZlOUZjy7zGY6pOy+P6HNHtMbbbaK3yGfuu00+0Npapx1ZflBjb81PjZtlOVY9lWZZ1G+s1HrNs+0Rl658LYz5VnkqrFmO7f862Lseybp1X2aplop8XfUwdN46H2p6onaaCJhhbXf5kP9cTeRr7PJGTrkutLcfP2FddtjG98bU+rtaqTr0Y6zSWp4+rtc5r3DfRa51OrX9qMaZT3upn0ZjHeF5ZjpexjcbXuj6jkSrb2Fc9tj/1e2Sy8bYsS/dB12vZB71frY1jbNyv+6YNjMfktQiIgAiIgAiIgAiIwNQJvLma/wBtUJM+NSFUE1W96Mml8aJUHTNOznXaydaWF0zGSa6a1OqLEj1xVcf1Mln9xom4TjvRWuc3HtOTW+M+/Vr3S0/6VVq1T+/X6SzXykel0Yvqs2qj7pva/1Nl6L7rMlQ+yzJ12ZblvGtbtUW3Q0/otbFlXpVOp52ozapPxnNBbeuyLK0na7/uh14b06my1Lb2N5476pjanmix7IdOYyxb79Pryc4hVZY6ppeJytaOOo1l343tVmneta3LUWvVZlWeWrSHcdtooF7rYyq9em08rraNfTEVOv7fRP2aaJ/Oo89RPTZqvypb5VHLRMd1XrVWfTG2RfXTuK1eG/tizKteq36pND91fhrtVLtUnWp5V9kqjWX7jWWZChn/zzKdas9k/bA8Z1WbjGmNdViOteXY6XpVHm1ubJd6rfKo43pRbVP5JitLp1O22krv02tVhvGc0q+NfbNMo/o4WXm6XFmLgAiIgAiIgAiIgAh8HIE3s8EPUL6aeKoJpuXkTu3TE0NjNXpCqo5Plkalt5yAqvLVpFIvOr9aq/3G+vXE2Jh+onwqr0pruVhOjvVxVZ6xXmOd6rU+Zuz3T/VXpTdO3HUZxn2q7p8qw3hM5Vd1W+ZXZehx0n1517Y2VG1UZRqNJ8ur+2N5XE/+J/MxXgAZ69XpdZuNa2O/VftUGXos1bZxbCYbN8t26vJ1et0u3Q61VmVPtKiydHp1fLKy9RjrMo1lWbb7XdvGvLo+Va5qv/qnjNSizwudXpWrj6l96rVlvyzbqcpTi65Hl6XXxvEwOunx1GOj0isnVY5eVN3GPHq/XuvjKo3KZ3RWadR+4z9jXbofxvos+6C3dRm63snKtkyv6tCLKsNoq/dP5qBdVZ90PsvxUvUZ+2ys33KsVRnGtKp+5We5T7dLr1U5uv+6TZZl6T7oPGqtytX51Fq1TS/GY5P1TaXRfsbXugxZi4AIiIAIiIAIiIAI/DYCHzRI8Ns0WWqZyQJq8q8vEmZyP6TtIjATBXQgYSa2XdosAiIgAiIgAiIgAiLw2whIkOC3cZZaxgUkSCCngghMnYDlO/xT1xKpWQREQAREQAREQAREYLoKSJBguo7M77RdEiT4nQ6sdGvaC+iPJkz7hkoDRUAEREAEREAEREAEplRAggRTyi+Vi4AIiIAIiIAIiIAIiIAIiIAIiMD0EZAgwfQZC2mJCIiACIiACIiACIiACIiACIiACEypgAQJppRfKhcBERABERABERABERABERABERCB6SMgQYLpMxbSEhEQAREQAREQAREQAREQAREQARGYUgEJEkwpv1QuAiIgAiIgAiIgAiIgAiIgAiIgAtNHQIIE02cspCUiIAIiIAIiIAIiIAIiIAIiIAIiMKUCEiSYUn6pXAREQAREQAREQAREQAREQAREQASmj4AECabPWEhLREAEREAEREAEREAEREAEREAERGBKBSRIMKX8UrkIiIAIiIAIiIAIiIAIiIAIiIAITB8BCRJMn7GQloiACIiACIiACIiACIiACIiACIjAlApIkGBK+aVyERABERABERABERABERABERABEZg+AhIkmD5jIS0RAREQAREQAREQAREQAREQAREQgSkVkCDBlPJL5SIgAiIgAiIgAiIgAiIgAiIgAiIwfQQkSDB9xkJaIgIiIAIiIAIiIAIiIAIiIAIiIAJTKiBBginll8pFQAREQAREQAREQAREQAREQAREYPoISJBg+oyFtEQEREAEREAEREAEREAEREAEREAEplRAggRTyi+Vi4AIiIAIiIAIiIAIiIAIiIAIiMD0EZAgwfQZC2mJCIiACIiACIiACIiACIiACIiACEypgAQJppRfKhcBERABERABERABERABERABERCB6SMgQYLpMxbSEhEQAREQAREQAREQAREQAREQARGYUgEJEkwpv1QuAiIgAiIgAiIgAiIgAiIgAiIgAtNHQIIE02cspCUiIAIiIAIiIAIiIAIiIAIiIAIiMKUCHyRIUFVVhfwTAzkH5ByQc0DOATkH5ByQc0DOATkH/njnQE19Iy3NTdTVjPe9upaGphaa62vf8xqhmtr6Rhrr66ipnmLHmjoamxqor61+zz78fbtflhVTkF9CeeXfHzP/vFRTU1tPY3MrrS2N1E3S9/KnBRQUlfLyF197VVPX0ERLaystzY0/jld1TS31jc20trXQWFdD9S8uf7L+yf7f+vfir40wfJAgwa9thOQXAREQAREQAREQAREQARGYmQIDr2t49rKG1wNjpg6MjfTRWPmM8ta+9+zQGH1tdTS0djI0+p5ZP3TywS7qa5p53T/8q0tuvL+b+d/sIev10CRljTHY1Upl6ROKn9XSNWGVw2QeW8AC72iaRiYp5mfsHmwupyA7i8el9fSPpx8b7KWl5hmFj5/S0DGAeRR/RmGS5HcrIEGC3+3QSsdEQAREQAREQAREQARE4OMLVF735Asrd269HA8SdJVyyOELlkSUvHflzy64ERCVTPd75/zAGToy8LA+yo0KfSn9y8vvTt7L3C93kzlpkGCUprxb7N4wi7986UNqx8R1FZyczzzP8zT+wiDByOs8wgLdcHV1xM3Zn9MJTaiwxVDzc+4f2sBf/8dcgmKrmTBGMXGTZO/vVECCBL/TgZVuiYAIiIAIiIAIiIAIiMBvIVB1w4fZtp7cqdRBgjKOOM1mRdR4kGCsi2ept4gKj+BKSgld429Vj3XVknH9AhFRMTwoeEFVaR5hDp8xd4MnZ66mUlr7ksL798jJzeZK+FkibmRQ3WW+xWCkq46CpGucj4oi+vYjGgdUT7t5kfWQh0mpxN29xJnoWxTUdNBYcJfw8AhuZVbSq0H6aki/dYkz4RdIK+/Ue83r4RZyrgXy2V8W4RJ8hpjkVJJvZFA/nnm4tZC4zFQqVCSjq4KEa9FEXLhCyrPWN+X0N5JzP5rIqPOcDbDhiy/28KjD3PahxgLuRZ/gxNkfiH9SR9/YKL2ttWRH+vDZ/B2kvn5TzFDLU+5fvkDU+Usc2PI5s71iaFcX9i3PSYiJJOLCVZJLGmmrLuB+WjHNwzDWW0tW7D2y6gaBfl5mZFFQXEHmaUcWb7+GamXdg8Ns+H4n2Z0w3NtFW8F5Vs1ZT+DdlxIkeMP/h30lQYI/7NBLx0VABERABERABERABETg1wtU3fRhtuN2EprHyxqt5aTrHFZGl8NIC5kXD+PusYfjx8LY67eVgJg8WjuayYp0ZcuOI5wMO8kPCXmUFSeya8FfmfW9Bycvx/Pk8TVc/ukvrN0Zyflje7BetAT/iIeoN9pHqlIIDz/N6ROHcbNyxvN0MQM0EbN5Kd/MdeDQuXB2OS1jgZU7R09HcXzXZpZvciCquBcGKvhhdyDbdh7m0NEA/P0DSG/sp60ojrNnrvC4oYnMCFf+9s9z2HLgFJF3o/H4bi4HH5rvb3j5gxvrHPxILHnKpb078dt7jLDQA3j7bici9zWM1HPviD+2jr4cO3mK/c7L+PTTPRT0j9JVmcwR1424BgQTfOAwFxJLaB8PmjTGBzNrgf+PQYKx5gLC/J2w8wrm5KkTbFvzCbN9b9D6qow7oc647QrjxImTXMt6SX32Kb5b4M+Dhl66SiJZ8H//KysiK4EXBG9yZ8eZHzjusIidUY9Ndw/0vbiF76qFHM0Z/0hIezJ2i6wJuFMhQYJf/yMx40uQIMGMH0LpgAiIgAiIgAiIgAiIgAhMnUD13UAWzv2KjV77OXDwAHsDPfh23pesu1bN0IsruKxfyb4U8wX2yOPjLF7kw63sXE67/Sfro54aGt7H/c3L2bw7AdONAfX3cP3rHLbfN7+1nr1nPeusQyhW17WDXeMfSegh7aAdcxfvpKy/m7vbFrDcJZwGVWr+Ef72n8s48xwYK+WQzWLsTxRTl72XZZsCSHulEo2QFLIeu6tPqX94CX+/I6So/ZXRrPnak+sV6t3/XmIPb2Jx0COgnZs7vNhx6AE5N7xYaH+AAlPXBkk/5sQil8s8zYvCbvUGQh6pd/Kh7f5O5n2zn4LXTaQcd2LehuOMfzIDxkYYvzeC2tj9hiDBCM8j3Vi9zJtkUzsh8/ACvvW/Tm1FIgG2n+AeO35AVdKfx74F64hIqeTZw2P8ddYKfLc9oLU1CRe/3ZxJiSNs/RwCLz8zBQmGaxLxsvsOj7jxyE5rPDbfW0mQwDRi8p8ECeQcEAEREAEREAEREAEREAER+MUCVbd3MH/FWvZdTiczK4O0uItsWTObjbfLaLi3H+vvHblrumpX19jp+M6dy6H4KmpLH3DEy56NNl6cS6thjB5u2S/Gdsdt2oCB6jv4fPE9YbnqU/KjPNxvz8YNh3miLsp7y7l21A+/kBOE+m5gxXIXcrt6uLPtW5x3XzfdUj+Ye5Jv5noT26Iuop9xzMoWp5AEEsKcmPvZQpx2BOK/YxsbVy5gwb5E+oYH6e3pM11EjxSeZcUXW4kuUAGKMepTTuGy/ACFldkEBXhzOKuUJJ9lbNp5Y/xBgmNUxwZjv9qWo4d24bDWixTVCaD5QRAL5h8mu6qYc75zWRtaMIH1yJsggfo8AR3c91uGnctpqkypR3h4fD4LfH6gdbCLyuyLBDpbscl5F9cLVbCgn6Sdi3A/fYf7Mc44HggmYud2rlw5ju+e3aTVlHJuzTcExjw13SkwXJOAr+13+CWNN3KSIMFw2zNun/bAw9ODbefu86L9Fz4QYYIey67pKyBBguk7NtIyERABERABERABERABEZj2AvrjBvFN400dqeHE1nmsv1FOe9YJ7FdvIqrU/H45dbewnbOWM9nmd8EH22rIuuDPCjtPrlU2EO+yBNud91BPCRiuvYP3rIWEPFT3FYyQtc+OjVahlPT2kxG8jlU7IiitbSDvwjbWLXMlr7vbFCRwDLiCen98ICeMr+d4cKcR6CshxMoap2OpZF3YwrIN3tzIK+fFi+eUPy+nqqnrraf6DxeeYennW7lUZH5ewVhjNmf81+IcFMChoB2kdw9ReGgVy3wiqDTdMDDC05gA1m7azdWL+7Hf6MLderNH8/1AFsw9SG79c34IWMJSv/gfv1lApRj/tAFNCQf54ttAMnvU3l7SgtZi73CU5ya6MTJD5jHfM5qmccruxgriQjbz/db9pNVDc9IO5rju4KCXB3G5D4mOtmH16i2EBsTQMNrPHZcFOISkme7S6H4ShevclZzX49KhPm5gw+7YmvFBNK/GBrtoqCyiqKiIoqomuod0a99KJhu/M4HfZZBgbHT8J+cXDdbo+C0/vyizZPrYAsO9tNXX0tj29i/yj12tlC8CIiACIiACvwuB0bEfL0jevz9jjMr1wfuz/QFyVF714PMNrtysMJ8gY53PCLb9nMUXKqDrMce97XAJSaSmto6H4W6s3BbBk4Y2nmekUNLURkv+RTa7unLiSR1Fxzex1v0YefWNtJTewO0/5nAwwxwkSN+1gdVrDlPU285d1/ms3nOHxrYGYg+sYs53TuR2dXPT5WusfC+h4hUDj47yyedbuKnuYugr4uCaVWwIyqWn8SbuDh6ceFBGW1sbr+pq6AJePU3gQtR1itRDD+rusWmeHSC148oAACAASURBVHuv59P4qpex0XayYrbwj//4DV6776HuLxh6chbrTduITH9BXUUOJ/2scA5/Rl99Aj62K9h2Np3aunqSgtfxt/+9k/zeXioeBGO31JGrj2uoKc8mp6SGtr5BOlrryY3y5C+fORHzrJnXPUM0p4RgvdaK0PhS6uqLObHlcz5zu0h1ayPFaWk8b22jMekQK7fu5Fb5ADRcYeFns5i/6DRtw23En1zN//F/fklgRJHp574lIYhljodILi4m/rgfazZfpGZkjL7OVzQWXmDZl0twCc+k7lUPw/Kz/gf4yZ28i9M6SND/up6ywkKeVb3+8cJ9bLiPVw2VlJXX0Npj8V2jY4O0VuWT/lz9mA/TXlfKkyfF1La/+eqSsf5WyksKeVJaxWvTh50MOKNdVKQ+orJjgO7mSkqKCnn6oo5u4/eA9DZT/vQJz9T+8R+e0f52asqLeVL4lOq2N3UN97TworiIwqflNEz8haeGyqfRS/W9sFXlNLb3vZlIjA7yqq6CmoYupuwmo9FunkT7snLhKnyOxFDY1Gb6BTqN5KQpIiACIiACIvCbCAx3t/Ci6AnFL5oZ1JP50QE6mmsof15JY4flJAe6GwpIfdpq+tve2/yCwieFVLZ0v/lbP9xBZWkxT0rKaTa9k2nsSj/VGQ8pb+6m93Utz4qLKCmrfHsuNfiayrJCiksraddzp9F+2mqeU/SkkOe1babbuE2lDndRX15CUWEJL5sl8G+Unomv65NDsQ88Qmr9eJCgp4rovfZsu/PS1J3+2lwi93iw2c4B9/1R5DcNwmgXj28cw3vLZhy2eBJyJZtXo2OMvIzjkMtGbL18uJoUS4iNG5cK1Vv1ozw5F8j2HdG86B+jr+Qa+5w24uC/gz37/NjteYinvX2kHnZi98k41H0Kg8Ux2NofIlU9zn/gBRf9t7PzzBNUqOx1wV0OuDngsNkRr/0RFHUMUJtyCleXIB6Y3kzvIiNqB1ab7PA589AUROh6HMnaWfPZHvvjExqpzohmt7sTDs7u7L+UZvp2AXVvQF3uVfw3b8R2sxsH92xnk815StSzFMZ6KL5zGBf7dWxw9OHE/RI6O19y/UgALtYrWbh4Geu27eO8ujVgrJ/iu6E4W63HeYs/uwO34RiWyquuetLP78fdyQHHrdsJjy+jV71HOljC6Y0bsQtVz04Yper+EZYv8uD8E/2diq94eD6IrQ4bcNt+mowGNV7dPLkXznbHDSxbtpgVdlvwO5dBq8Vl1kw8L6XNv1xg2gYJBpsfcmGPK862Ltg7+3PpSZMpUDD4upRLAev4908Wsjeu9q2ej/XUEHvMmeO5HbQW3Cdgqy1Ozta4bY+ipGGA0YFW4o/4YO+4BWt7e/ZdTKbN8AMw2JTKTpsTJD2K5fjenXi5umBvZcu+y48wfa3pQDN3juzAcYs1zk4enLj+gr7eVrKuh+Dj6clmZyvsXQ/zqLaX/q46Hhzfg982V7bYb8I+6AcKW80PL3mr0dNxo/IuDnP+X2bve0Db+E0Zg03peP7tzyx1umN6ouyUNLu/kCOL5+CX2AmjlUSG7OZQ8vjnqKakQVKpCIiACIiACPz2AsMdJdwJ8cTZ1hkHB29Opr9gYFR97VkVd0Jc+OKTL3CJtvh++tEuHp3dzL7kGtrLsji0zZ7NTtZs2XaM9NJuxsZ6eHR2F06OztjY27L95A1q37zvAX357LU/xr2UOMKPBuHl4Yqj9Sa2n3pAnUo30kFa+AHTvMvZyZn94Xn0DvZR+egKu319cHN2xMbWjcisGvr7e3l++xiB2z1xdbJi45aD3C3q+PENod9eVGr8rQTGxv7+ThbTPh3oMjRkorSGwz++VOl++TLGZPW/KfNNm9syjrN1vTP3xz9G8FaaCdthLv9NOsMrZWFo+lv9tTimgg4T9fOtPIai3/nSWLFK/FZ9E9f1zjIlwe9KYJoGCbpJO2iPvfdpqkag5Y4XXzucorRrmNHBLioSwti4dj4B94xBgjG6K5M5uvkgTyoLOOpljWPkC9NDP2I2r8f7dCqlmWdYt3w3uX0wWnOH7c42HEw3PRnENKgNif5sOPWAgpxYrmSoDy9BW/wulqyy5nL5AB0ZQcyxDqGod5SOnAu4rHDjRv5jUhIfUGi6Vq0j0v5L1h5Loa76KXExaaaHpvA6BfdlK9gaWcSMCBNU3cP52//Of/syiOwm830Dtcm7+Lf/9s+scLlr+m5WdadGU3Eat69c5kZCAU2GYEt/QxGJ12O4fDOFUkMYcqjjJam3rhATE8Pl6zeIy31O50AfldkJXL98hdvpBdSP354x0FxC0o0YLt9I5mmLejtijJqMMDb97/9kY9BV7l4OxW7NElZ4hZKQ/4L2GQH7u/rdIZ0RAREQARGYEoF+Ci/4YmcfSMEA9D88wDyrvaTUqslND9WPruFhPYvNbz0xXl3DF3DSPoD0Z8Vc2mfHiuBc9dYqCTvs2bLrOs+Lr2O31JN71WPQmUeoxxo8b9b/eJdBb/YBNh6/Rlb2A2KSK00X9P2Pz2G9/HuO5vXT9/QkizbuJLZmgOH6eHwW2xKd/5K8jFhii8y3JTw5tpp5zod4XNNI/rVrPDF91LuJH9xXs3prFLVTdqvilAykVDqDBMaGWsi7fYYgFxf8w7Km7g2zGWQmTZ3ZAtMzSND/mP0bHHA9lme+La3yGlZfOXDpmfmrU6i+hYfdfHa+FSQYpjr5OE6Hs6h+fB43q9WcLjb/tSm7ZM0i7yNcO+3FwoD7pgeZQCtXg3azdW/K+INDOon3tOVcWtVbkeyBJ8dZbbOO8KImHgYvYc3hWNPtRrRkscdlDm539O1G6kToJ37HAr7fG/vj952aTo+hQnZvsMI+9OFbDymZtqdOxW22OCzgX//XfMKz6hgc7iL9wBz+8u/LWLU1ln5GeBl/jiAPL/YdPMi+7b74hSTQPDxGx4sUTvq4snNfMMF7duC6PYKcuh6Gel9wZYcjbr4H2GE7l88/+ZLtdwrIvx7Cnm1+7DlwmNBz1yntGKa9Ip3Tvq74731TxqOa15TFB7PyL//OEvdQTu5zYdHX/8Yih+1cSHxMi/HdjmkLKw0TAREQAREQgV8pMFJJlIczG3zizPOR9mRc520iNKXOfEH/KpdDW7/4uyBB1+NwHHbFUvbsAbttvmNXunlO1RjrxXJ3f344F8Bi34s8NX1lei+Z5w6yaesN0+euVTAhK8iFsBs54185Z+7DWOUtttp/x56sJsrCN7Fq+1leqk85DFZxzudrNkQ9e6uzdbfs+NoxgJxmw9undJGy34H1dqGU6Y8ovJVLNkRg6gVG+mqIP3GAsAvJ1MsbU1M/INKCjy4wPYMELan4LLbGO3z8VrnGB/jNm8vxTPN3pI69vI6b7dtBgrGhNpJDnAgpaqUhJYwt8224UWn2q7/jyHebd3LjcjCrV+3jkfpYTlsm+5bMx2bHffO7/e0puDme4lGN8UN4PTwKc2eVy3FKel5zy+ZbXEIyzH8g2ws46vEFNueK3wxSayreizdwOL7qzWfu1L0MOadwWGVPRM6buxbeZJqGr8qv4egbgK/nejZfSKCs7CHhm6zY7rWTlW5JDAwUsXvtOjzOPTE3vikW929XcjazhHvBzizbHG02pZqTGxfheTqNl49Os3CWLQ/UnKTmOn4+m7nSBIV7FrJm2xl+vCdkrIX7B51YbBtueuAM1HHGahGuJ9J41VfK0bkLOKQ+ZtWZxk6neQTEGb4fdhpSSpNEQAREQARE4IMK9JQQamON9e5M09eY0ZfLgcXfEHT9uXnu0fKIAy6WQYIh8s+4sDe1nIaSm/jOXsaZx+ZbALsydrLcfgsXr4RhvWo7d14MQl8Z4bbfs9I2CtNUqjcff7fj3Clo+fHOAhji+bW9rN7gT2ZnP+neK7D3uUyd+pjiUCOXA79kaXCa4TlGDUS7rsb6cBxvffry1SP2Oq3FLbIYU3zig2JJYSIgAiIgAr9EYHoGCdrS8Vtqi/e58SBBQyw+cxdy8tF4kKDi74MEQ6/yCFkXREHvCI0ZJ3D53oprOkhw2575zkFkv6wh7fQePPx2EhoWhNvi9WwNjDVFybvSA9h8JpbanjfR7baCSOxXrCM0vo0xOrhiu4AtoenmIMHrAo54fIVtpI6SN3LffxUr3WIoNz05ZHw4XhcT6rgS2/13eT1TbqMrv4qdx14uxMWwwz6Ekyd34XTgBrePBbB6Wzot1ZFsWreOsIfm8WCoinDXhaw+EEGI+wJszr75HGT2kVXM3x7J44eX2LLImhu10PckHK+tNvxQMUxfbQaRwa5s3LiFQ9cKaG99Spj7XNaHjQcggLyQNcz1Dae4KpvDc+ezJ6kX6h/gaz8H35vmb479JSe/5BEBERABERCBGSfQ+4xjdrZY7cowBwV6c9m3aD57b70wBw0mChIMl3N6006SKztof3kb3wVLOVVgfju0K92fpfZbuFPSwJMfQvD29SM4dC87Nm7EyuGCKYg/+Pgo7mHnKWh58+1RPZX38Vm7FL9LLxlhhATv5dj7xVCn5jpDjcQEfsWyw5njd2eOUXrdlyVrvIkr631DPvqa5KPOLLY/QF7nm7LfJJBXIiACIiACUyEwPYMEw6Ucs7PBKTjV9D2elESx+Bt3br4c/8NSfQt3uwUEPjA/N0DBtT46zroA85NMB0qvsMV6KfsfmWPSj4+vYZHfWSpU9tF2Xj4roqw0lSM7duFxtogR+knZ6cbJu0XoGMFATSpBdkvZfCodc63DpB9cyvxdV8y33tUn4G+9gB1J6raEYfKiPVm1wZfESsOH8wfruXvAgWWbw8gf/6TEVAzye9epggRugcQU15C0YzlfzFrIibwq0k/sYqV7Ku0tt9m8eiMH4tX3yaivlCkm1Goh7uF3OOezmvUHssbfOVAfv1jK6t3XqW9vJW73cr5fvwXnLZ4cu5pH93jQZLSrnsfxZ9m2aQ0HbyQTuX01q/ekjd+NMUBSwHJW7YqhvCGPQ3PmjQcJYvG2m43fnbr37p5kEAEREAEREIEZKzBaz9XtTqxzv4rpcUgNd9kw15FTD8e/oP5VLgddv8Qp+vmPXRx8Gsmm7Vcp6xpltDWTXfbzcLtn/rhkZcwWlrkEktmikvdSW17M09JsLh7ejdWeTIYYo+DIdkIiEtExgtHXhZz0WM76vbdoHX9v5ek5axZ4HOWZmjT1P+XY5tlsvmZ+sn1rTjh2q9dxIKHKcCfCAC/u7GfdMjculchnBn8cLHkhAiIgAtNAYHoGCRimJNoHe9ddpFa08vDUJhYGXqeub5TBvk5a8yKwWz0L94tP6OgZYIRBco6tYV/8+K12g+VE7nRhY1A8Ta35HFpvzd7LhXSNDlJX3URPby8vEk/g4uzDtcoR6M8l0C2M+8WvTF+JMtRSSJjzd8xxCKWg4TWd7e30DIzQnX+W5SsCuPOsgifXDmK/di+5ff1U3gvku3mL2X2rhLb2Tjo6ehkYbCXrlAvzZtsSntdAe1c77T39jLy5UWEaDP8kTXgewwYnXy4UdtKRdZDFG45R3tlCcqgf39ndZWislSs+jjgHxFDe1kZVUhg2K31Jq39N0dX92GwMJLm6jbYX9/FebUdYXDmdjY85sj6A8ylZZBc8pcr0VZH9vMx/TGlFM31dNVzwmY/r1WwKbxzGdr0/iVVttFXE4bfWlpD75XR357H70y8IeNAJ7Tns2boch7AMWjt7GZI3ICYZTNktAiIgAiLw+xIYperBYbbYu3CztJXSmK0s9DrF47ZRhvu7eF0ay3arv7IhNIP27j7T3QWlETbsvprOKzUHGW3mQeg2lrldpab1GeFOdniHJNE6OkJDdSM9Pb005F/B13EzpwqHYKyMkO0hRCXUmi7wR7pruOK/ki9WB5BS3UZXeztdfYMMVVzFerUXZ9LKqMgMZ/NSTx60DNJXehvXpbNZv+82NW0ddLR30j80QH3aCTZ+PRuv6Me0dHbyqrObgRkxSfp9nU3SGxEQARGYSGCaBglUU9t5FHMYn82uuAddoHj8UQFVaWfx27aZTauXYeXowrHYIrp6n3PW9jiPxp/Eb+poWymXDrrjvMWZ4IuPxh+000LiuX14urmzPeg0GRXmOw36co7gF3mLmvELzbrkQ6xYvJT1LjsJ2uuPr28w9wrVF6xCbdxZfLc54Ol/mET1cYbBIsK3z2HOSjs8dwURELCTA0cTeFaZTND6pSzf6ETgvt34b/fi8K1cmv7+a4tN5U6r/1rT2Xv0HInVxs9HDFF0/SxeB9QDAdTdAy+JPbsHTw93vAPPkFihO9ZLyb0T7PB0w81rP+dTa013Ygy15bF/wyLWOnvh67cNdw9fQm8/oiQ7lrBd3nh6+BAQdnt8DAYoe3Aaf1MZe4lIrh6/XfEFUQ7OROab79aoTT+Dh+1G7E4m89z0hORppSiNEQERMAqM9PO6qYGOvmHDO4nGBO94PdhNS2Mb3QPG30vvyCOHp5fAaD/tTQ2096j3pt9zGe6lrbHVlPc9c/508rFhul830Nwxw97JHmkj58oh3DZYYb31IHHl7SbTmrQzbNtqw6rv57Bo5ToCwmOp7q7mgsN+rmfWmj+OoL6tsPU5l/e7sGnTerwOXeP5KzUBaiEpfA9b7e1xdtvFlcwaU/qB4nB2HAslxfR96tCYHsqKBbNZsM4Fbz93nJ18OHevkD5GqEuIwNN5PXZOnkSmNzM60kzcMVs+/XIhG5y98PZ2w8PnKElPc7hgt5x53yxis5c3Xm5OOByKJrtBngj30yfsH+Po2EAnzQ2v6PlV7wCN0N3SRFtH/1sPJP9jCP7yXir7pl9t/8vrl5zTR2BaBgkaGxtJTE4mLTWZhLg44pNSyUhPJy01leSkBOLiE0hMTCIxIZ74xCSSz/vy+boAou4kkZqaSmpqGunp6aQmJxAXF0+SaTuN1NQUkhLjiVNlJiaTlpFBeloqp7YuY/OOYG6mqTTmOhISk0hKTCQ+Ps5URmJSCqlpGWSkJZMQr/InmfKnpSSRmJhAYpK5Paay4xNJTk4iISGRpKREEuLjefDgASlp6XR2dU2f0Z+gJa9fvyYzM4OkpCRSUlJJTc8gKzPDZJ+SkkxycorZNyOd1JRE4pVlwhvLtHRlah63uLhEklPT6O1pp/ymH98F3jbfGgm8iHbnu9Vb2RP7jPjYe2bjZPO4paWnk56WYnKOi08kRbmnm8cvJTnZ3K60NHOauFgeZufS2zfFjzsa7aG2ooLK5h5GGeV1bRmldW/GerCzkZrqajoN85/e5pcU5GSTk/uY5/Ud5snbUC/N1U8pfFxKU5dhIj3Qzov8LDKzi6nv0o9/7qfpWQn5ebnk5uVQ8LSc5vFP5PQ2V/LkYSaPimsMD4IapbOumKzMTJ68bHvr4ZoMtvI8P4dHuQU8b2g3tWWwp4XKp4U8KWugd/i9p/QTnF0faNdoD1XPSnlhuhvl3WUOdTZQVlFJa9806sO7m/3bphjtoaG0lNpXOtinAqDtVBTlkpOdTcGzGjr7f47fGAMddTx+nE9eQR452Tk8Lm82f2ysM42A775k/4M3Fyo/1cmx4T5ammto6jYHBUefRrH2a1ei8kz3RP9UVjn2wQSGaK0qpbCigb53xWbGeqgtzjP/bpnsVOl6SNCiL9l7t5LB4R6qSvIoqnhteLDdGF2NLyguyCM3N5ecnHwqmsY/q1d3H5cFduy9ob7a+AMuPdVE+3/J6iMZhnb8dPlj3fUU5z+horXv/YMdP130ex4dY2hggAHD7+exkSEGBgcZGh5heGiQwaER+p6ewTownIxaw8+3qmlsiIH+Ad5kH2N0eIiBgQFTPnNj+sk+FUhw2FXqx99IUXUMDg0zMjzM4OAAAwOqvtFxizGGhwYYGNR/p8YYGR4yt2e87IHBIUZGRxgeHGJ4xNxOVeeAKnOyc+c9ZT5k8oFXtZSWNmB83NTk5Q/T0VRBbn4e+epvak4BFW89pXHynDP9yEhvG7VNjXQP/vpB7M89wbKvvLhRpj7SO9EySm9HA+XFhRS/bGHiKhu4uO47nA+l0fErmtRRW0bew2yKXo4/h0sF2QY6qX9RTEHxS9p69bk+3s7hHupK83n8vMX8t2+i5k/jfb3Zx1n8lQ93KzoZeF3N4/wiGse/nnzKmj02SEvFY/JL6sc/Aj5lLflDVTwtgwRpaWmsWLECaxsbbG1tsbW1wdraCisra8M+td8WW/WEX2tb7O1tsbG2xspKpbPCytoaGxtzGhuVxrT/zT5zmeb01rZ22NnajtdhhfV4PnPd42WMl21sk41qk6pnPP+b9Kq9uu3m/KpNbq6uVFVN7wftlZSUsMVFvbuw6W3PH+3HLQ2+yvKN/ZsxsrGxYePGjdRUllOZtJe1Poe5FZdAQvwDIgO3cexUHH7Hf2DjutXjY2nz4zi9cbZFjd+PY2r7ZpyVsSp/3769tLZM8YVDXy7eq9ZgHZbDAEPc8PiMvyz3o3A8TlCXsB/3rVuJNz1CYYTmguscDtyBp7c33u7e7Dtzn5ph9aynp9zYu4p/+x/fEpxs/n7qsf4mMs/vwMl+C872Drgcu0d5p5qxP+fY15+wcL0r2/192RV2nuwG6GtM51SAM84OTjg6enAwvophhukoTmaPsx12zo44OvtzO6feHCjobyExNAgPF2/c3L04cCGB1rFRGgrv47/83/mnJbvIbbP4IziFvyabUnfy6b98woqLP+9ioSlxH/PWWXOuxPC8kCls/3SserQvj31ffon3ZfPTXofby7l/0h9Xdy+8Pb3x8thJTG4zQ++caA3x4tZ2/unP32Djv9P0rqGttScXkqro7XxEwPzP2J9o+hT1uxm6yjh1aBN7xp8tQ8k5VnzuQvT4962/uwBJ8asFBko4ZvtX/q85O0lueEeUYKyWO/u2sfNiPl2TJe3MJGDBpwTdrWGwr4HrwR4EnX/Cm9jpMKkHlvDvs5fi6rcDny3WbPYLIq6uD5rus3mONfvu1P/qbr1dQBuX/T9j2UHjU/jfTvF3W3UP2OfpT3R2088OLPxdGb/hjte557iWnEXLG+j3qL2FjCv3iE8zf9TgPTL+bpK+jPHmiy/2kd/7zl+AQDO3D2zk//nPxbjt8mbbNjucPEJ5VNE1xQGljz8cQ0VncToQRPqHmI4Vn2HJLHeulk72rWBdPE2NZsuCf+Uv1qeptoh/mXvbyZW183HYn/z215K/B0VP2U2O+jjj4uCOo/turper21bH6KzP59TW+fzTZ2uJyLf4lq3eGmJDvfE/k8VkrX+PJvz2SQtP8f3nXtx72c7rZ9fZ4RFEYtXPOfc/YlOH28mO2oHXwVg+9F+Aj9jqGV/0tAwSzHhV6cDfCwy1kXfjDMEHgjmw/zCRt/Npm2wi+fe5p/+evnz81m3A/mQe/QzzwOdzPvuP/2JzeKXpNrfG5EN4emwjST1rsyOL7YsW4XEh78eHM7ZUl5smcMO9nbRkn2PJ1xvZn2h+KOPrghg8lm3imnpO5GAhe2wdOXCllL7BUg4v3ED0k/HbB0xKvaQHO+PofYYa9dHTZ+FsWLGH7JcvuBpszfK95o+LVF9yxconhMedo3Q+PMzyNYfND9ccG6KjsY6esRG6X7eRcXIVX1oHkN08TYIE3S84svpL/r+5n7LuivmBWO86OZqTg1m4yZ6IpxZBgqEWcu9HE3HuErHZleYLlebH3Et5TJ2662ComdwHd0mrUr5D1OQ8JCe78ncZxR7tKyB4zhz8rtfDSCdpJ7awZP1usscne8NV2eRWtND/zmd/DFB6NYBZiw7wZDzt0xM2LLQ/wMPnjzi05Au8Qq8Qc/E85y7Hmz8m9KqEuIx0yse//mWko5aMa3EkXw9i3fL/4jvP48TnlfP6SQwbZjuw6/QlLl86w/nbmTSqieFAC4/zMolLTSP+6lkiriRR8eoVTxOvERV+gcRnrb/7yfm7fgZ+6fHuggiCvecxa/YOohOqTBfEI731FN27Q05uDtcizhF+NZWKdjXYfRRePs+dh3Wm32t9jU9JvRPNubPR3MosN9/R1JPFroWzCLpTw8hQL0/iwrn6yPjw2SGSg5fzeeA18+R69CWnXL5j2d58hjuTcV9ohcveKG5ePce5KwlUjM/AR3sbKUy9zaXwM0TczKDGdPPBGA1P73M7J5ecm+cJPxdNSvGbi/qul4+4euECF8PD8LD6jNVHs0x3gXW8zCf2WjRnz0YRV9hsOneGu6p5cu8u2dmZXLiaRP6TR9y7dI/sF/I5t196bs2kfJVX/Jg9+xBFgwO8elHCw1h1h+U9Ik6Hc/1hBW/fpNbItd1OzHe+PP5V0I1csPuatYcfUNdUSe79LHKz73P+ZizF6o3pnipSbl0kIjKapGLD76q+ZvITLnP2dDjh56O5fOUh5XUvyI17RH52Apeu3+ShurVjpI38+GhOnr5gym9yHWgm+84lIqMuciu92DzX6qki494PREReIC6rjA6LP4e/djxGOqpICl3JJ4uW4hlyiaycTO7eeUx9n/kPwUBzEQ+Tk6hSn+ppf0789Wgion4g3RgEGGmnJPkykZFRXDq0ha/+5sntCvNnjTufZxJz9iSnL1zjYXkrI2Pmj6/dPTCfr1xOUWm4mbSn6hE3osOJuhyB95zPcQzJMv3dHm4r5UF0JOGXrpFa1kLLyyzuZ+fQpNo0UEfurbsUmoKhPZRl5ZH5qICLvmtxDYk35S8578zXW2NoHhljsK+bsts7WbJ2NWdz3txhYHIcfk1R7A0uP3hh/v3RWETC1fNERF0h6Uktb27K66OmoIDspEySEi5zKfUpKg7V9zKdixGnuXAzE/O3so/RUpLJ9fPhRF2J5XFDNwNddRTcuklKeio3Is8SdS2Jyo43f6A7n2cQcz6C6GtxlI4/WXSwLof43DQyk2K5GXGKS7H5tOnzQLU56TIRkVFcPOjMl3/z5UFNF32t/VZGCAAAIABJREFUedyOuMaLnkEaCx/zKCGDlOSbnD1zntiixh+DpIMtpSRfDud0+DkiL0RzKa3ozd2bYwM0Ps3izoUIzkZfJbPccHdIfz2Zt2OIOnuas5EXuJaUxfP6ZsrS73M58jThN9PHf58PUJ1+mwvXn5oeNl+Tm8+jpAySEm5w5mw0CU+NX836a89mya8FJEigJWQtAr9GoC+f7es34nAqjz4GSQz6Fns3d6zW+ZDdBa/SDuO1zZPUVuhM9GT2xv3kmp4gNUGlLbGs/9aafQnmyXNV3CmcFx3m6fjv/ydHnNh54Cov63LY9f127lYbI7z1XNzqQWBw2vjFbCWX7dYQejWBI0HfsiV+/BtBmu9hu3U3F/KqyTqxCvtLRRM0BOpv2THfdiePmqZDkGCI8svu2DiGEhAwn41Xft6dBM3JB/neyoFIQ5BgtLeG5DAPvHYe4ljIIfy3+HHubindzy+ydIEXl8s6Gai9wap//J8sOPZUPY2EU85b2bI/hfHHo0zoNVN3qiDBwblz8b/bzHBTGtttl+B25ZfE6wcouxrIl4sPos+ogrBNzHM4QE75I4IXfc4Sx/2cO3UIx7VrsA4poK8xFscVmwi6Y37qeVvaMb5b7E9kuAfffvMp37kGczvrGW1PrrJp9lxW+xzmzMkgbNbOx+9eHXTks9t6Dn9b78+5qCNsXfUd6zbv5MTZs+z33MTaDYFkNRt/RmbqKP3W7e4l4+gugg5e4kaYF7vCrtGsrklaEtj2P//MCp8znD+2D9vFS/A5mU4HHZxfNAvrA+n0jozSkneN0FNnCD3oz/o1vpxLa2J0JI+ghbPYc7+Rke5Kwlz/naWHHxo6NkTKwRXM2nUD8+V3NeHey1kdUsZwRyrbFs1hvsNuzkSFsHX9N9ifyzEFH7prHnPzRChnjx3F02o1nlHptA2Mkn7gr/zrIifOnDvB/q2rWey8mxR1I0ttPDu3OuC6+zhnjgex4ftPWR2SDXRTlHSFE6FnCNnvyvr1/iTVdNFVdZct//1/stR5L4fO3+Nh/Bk2fWHFgXvT+85AA6y8/BUClVe3M2fuUZ7TTUn0dub/eSl+537gWJAj3yzx4XKh+XkQ5ioauR7kxLzNF9Hhr9zQlXwbdJ6izAts+OdvWOGxi2OXblJQks+l4zvw2HWYY8cP4efpzvn8JhhoIy1qO7ZuQRzZ48x//ccCNvjdprTsOo7/MZuF9r4cjr5EekkZcRG7cPHdxcHD+9jhtp+Uoiryr+5gq99+Th4LI/JmJk29jSQf3Y+HVxChYSeJvPaItrcjG79Cx5x1pP0FVwK+5V++XILHoXMkZ0Tj+MVKTmSrn+QRnsfswmldICnlxUQe9sVrz1GOhe3Hx9uLGBUtGW0n+3wwtlbuHDp+ghCfdfzXX7bxoKqL1pIb+Nk64rU3mH3BJ7id+fLHj0sWRy5lztaTPwYJOl484Ijbelx2hRIWEYzN5/+B/YkcOjqquB/kgFfgKY4fP8317Grq0vYzd902blX0M/I8gk//8Z9Zp/7uDRSzz9MHt8BDuK7bRvBt8x12ndlnWTPbjQfmLwVhuPA4mzat4ky2RZCgv4IIx1V875LA0MBLzu/fwbadwYSdOEN03HN6fnyDrJW4QDs+/fNy3I+GcjaumBd51wnw8Wb3sUME+foRei6N50/jCQlwYeeBME6cjiCpqoPXFXfY+o//whrfU1w8fgRf21VsPXaL+j7ofHYNHx9f9h0/Rsheb3z2hZLXBv3pPsxb8AmbA05zPnQ765ctZ3daG4y+JityPzbW20z2R73X8slfvEhq6KY19ygbvljK/cYu0vc5MOfTDeyJvMRRPyu+WhNMRssgQ+2lxPjb4xYYwn7X+fx1zhy2xjymefzOm9H+1+RcCePU6eME77Bhjc9BUhsVQjPxB7eydds+DvhZM/+v/4rjuVSKHudzPzyEU2FH8HZagXPUIzoHOknabcVXK2Lo4TX3vTcx5ytb9kde5IjXBr7ZEEL2L7tV6lef+7/nAiRI8HseXenbbyfwVpBggNjdS/GPvsfdYBe8w0uofHgMH08v0l9ByZlVfLHjLC8n+1rMhrusW6CCBLWm9rcXXsFzyVqiy0eg9zlhTp+xePtFKioz2PHVPFY7ebFjRyBnEsoZZpDso1tw2HqUZ/3Q8/QCNku+IiAmg2vBNizemWSaVNfEBjH/z9acycjkgsO3bPU/yoE9u9i1O5TY4jc3yFVft2HeNAkSjFbH4mrjxuXsJ1w59D0bLv/SIMEYrx6dZclsW26OXwdXX/JisbU/qfXPiFi1gRN3y3hZcI5P567AzeEGza8e4rfDiz1J418x9tudWb9JTeYgwXx2PaijLS8SlyVrOFfy40zmPdowRMWdAP78n9/itHcfgbt24ODoxfmUSvo6s9m54HM8LlWYynsR48XixX6U0E+C7yZc9txC3bBScHoNVlEFdNVm4OOwGJ/M8Xukn0ay+ou1HE43T8iyj65lruMtevoKObh6EWv3pJnetam5sIpPFriQpaI5balsWzoX78Q35/R7dOaPnbTrMYcDt7PrXhdDVadZ73WEzJYhxtpT8f5kNh5XzV+BW3jUlnVrDlA02Mm1dQtwOpJJ18gYIwO95rtzxso4smYua/1v0tr7jAOLVJCggZGeas56z2Ld8RyD8zDph1byX9+txWdXID6b17F6234y1HVGcxxb5i/BPbrMlL4uxpEvlhylbAiGBoYYHo9jFp9dw+cbdpBZ282j0Nl8YxNmvj219joOGxcS/KiWwuB1rHQ6i3nq38x5r1msPJzBKEN069tl+h6x8+vP8LhUTEtlHFv/8hXbrpjPXWpvYP21HUfj1P1asvzeBXSQoGysj2cx7iyZZ0es6VNTZexZMhePiHxD8LiR67udWLBl/E6CjnyCV87FLSqHmsKL2Hz2NUHx5ndS6y55snKVN8njd6sXnrZlge0PPCtPxHPTXJxj1VvcdZx09OP4/WqGulLw+PIT3KLNd9H1PAzDYbkNMeOxqsehq3A/Ec0xt89ZEZb5ZlhGitizdA3OwZmGB/h9+MBp4/0A5jttH+9PP3G7F7IqLBeGmrh5cCdbQ1PIOe/O6k17yDFF20fJPLyBb51vUVFxH9/1S/C+bX5I+GjeMZZ86cXNwmKuB3zH4l0P3tzFN/Tmb9Pjc0vMQQLTxw06iA924dtNoZiFWji/Zj7Ox7Joqs1k93efEJhieBe76yG+y705nVhFVep2vl68mk3eGbTU3SfwgDunrkTjvtCFkPE3bLqKonCZs4iLZWa7/vwQNmycKEhQSbSbFat9MmEgFbtlm/C6bvhd8SN9O0n7VjPvez+yTB9N7eC2y3ysjo7/Tqy5S7C/MyHH/bGyX0/M+K8fNbCdFbdx/8957I43/z0czT/Gio3buFRczj23hawPTh3/OOljgq2X4RRey+vCfaz4fhHnHpv/pt7f9QXfHUrldeVdPNctYfs984k4nBPCws+9iK3ppK3gBPYL1hHf1MvDw2tZtDqQx+rug6F0tn6zgKMZDdQ/PIH1N0u4oWibb7PV158rT988CHZ0eIT+XvP26LMLrJmzmJ036qH7Aes+X87x/GEYrSRi5yL80/tgqO/HZ0w8PW/HJ/N3kd/YRNoRZxZuvE4vXcTvXMJiq0OYhuL/Z++9nuM6sn3Nv2PiPM3LPEzExL1xT8yd031OS91SS2rRe1L0IAlvC96D8IYgQVga0HsDOhDee0uAMIT3HiBMGQBlUCh8E7uqAIKU1KJ0KIliJyKKrNqVO3fml7/aO3PlypXzBThv2ElytbRDnfj7kASEkeBD0hR5/esSeMdIkB2+h/CMHqba84gIcCH+UhRRJwORjLa9d46zITCVnjdxDd/mtmYkGDbe8FZ0MzSnnyXAK5DI1POEOW3GMeYu/UolA7VVSMEzCx8mInO1I7F8Ct10M48Tg/D2jyD2wik8jm4gtmAMRf8LUkN88QmL53q8P7u2BXG9ppSL+7dzwvcqRWWlZFw8iZ9fJGWrg+ePxkgwS0H4MWQJlcwqJkk7s4PjD3recFuZoPROCsG+foTG3KBxnUX5+54Eerru+PPN9guYhhuw1HIBC9sjXG2epCnZAo/z6eQ9dMU5KYnrgb48fHaDsDBv0gffdE7eXPyP/86gbiJ+63Yi84cYq0rFY6s1j4ckF8x+Hl8/i5fMAdfEbNMyDGleSN5LzjU//Pz98L2SSefsqqeJjp70CP66xYNbGbdx37WHQ5Elpt1llGWE7fiGs0WmaZjux/7YfOdMpU6a4YjGwi+e4t527ltbcuOFHPVQEV42u/EuMHca225y9Fsv7jVLPREddcke7Dj2iBl1E2csbPA812xsiP6Hx9jqlki31GmcKMfXfieybLMHzR+/qX6zGsy/eoTrvi/Y5hJOtL8Ff/nsMJfrp1mcrSRi4y4SKkzLnF6muGN1OJbGhRmenNiBLKHK2JlX95eQHBnImRvXiLD4FpvgOwzPdRK3758bCcriD/OVfRhPCkooyEsjMTKa+BsVzIwW4bnDkTMZkjBhMC2YLZviaZE8rBaHyLoYgX/sHa7FHuZbqwBK+mapvriTnaHPTPrrf4KXwx7O5pdw23E7fillGG/BmhHuhUpGgirj/fZ14yNOhQRx9u5lArb8A8/rDYx353By4z5SX5oXPvc/wW6TozAS/GZq/H0vtN5I0HbfB5sjPtQZxzydnD/6NX6Xq3kz9HxNdoI9/+vL73APDSYyPJjYS9kMzOlQtN5AtnUPj43WKSW5wQdwcL1oHtCCouoCm7ZGkNtaQ4L3IRzvDbKibSTCJoCk3EF08kKCtm7k8gtJh3pab/uy+88bcAiNJCw8DLejf+Xr6Ce0tRRyJcINGxtvUnI7WETDeGMu54JsOeboz41i8/K6D4x1MD2ILQ7+ZJqNFuMVKRw7fpnWngpSouxIru8kP2AvLkH3zV4WK4znJbB5XxT3n53Ddbc1aeZzdQ2pHNoSxMPqHE7v206E+TnwbpFXjQSD0iNoqYdLzjYcDS43expMcv/YTlzjK1AtLTBUcYNgN1usXGPIeSVZeRSke1gQfSWbzAu2xKZeJsEmjqdPzxPjGUJNcwkeO11JMgWTQtVyG9ctR0kzD9Z/ykhwxLcQLfP0lTwm0sMKG7dInresD9ggJz/qKA7u5zFmqa4ifOMX7DrhSWhEOGHuFmw8dpwzxR28yknC28YaWeRtmueWmR/IIvDbvZyvN9+TRjNx3OtOwuN7RB/YRFzWsHkpwASPQ2Xs9i2ko+4MR+1ceN4rjfI15Mdt5sDZDNqKzuG024ZVO4am/gJ7vw36npGg6uxx7N2SMPa85iuI3Pk1Z4tHed3+lIADB7jRbWCp5Qr2fv48kmap1v6W6Cm6SkRQNDcun+bYtxaE3O4GXSMR+/cTXzDG/HgNKR57iKtTg2aE3NQQwqIuci3OlY1fhVE5MkrZOiNBXsgBnPyvGZfVMltI8LZviC8RSw7WkH+gN8JI8IFAimz+xQl8z0iwm8AnvUYXuurrwez46musIsOoeg36l4ns3eNHRu86x3WDnjXj+HQeJ3baE1e6fmCjY3q4j96Rdh77yDiTXMDrN8vPgGEuO+9jX2CJcfZuRT3HcF8ffT35JOy342GLyW1hWTlBb28/w2UpWATHk9XTS27gLvzvdZgacCKHALddRFWbbvDjGQ5sd4yg4Z24PL95a882EONxjCMO7gT4unJw0//mTweDuV2+ap3X8Hqol7bWVto6B5Fr38AxGglsXbjT/abU49mxbNwahfQ8kv6U5WfYb2vHw24DCzUxbPcJ4ZSnGzn1DTy+Z8dha0+SfFLp/pRsBCvLxojkRgBLzcRt3kxY9iTq3mx8LXcSXCgN5pd4PTZA9VUZf7NNpmXOZAxYWZpnYqCV1tZWWgfGUa2FljYvN9hv6kh03QnE2iWGOkk/i5VGI0FsnmkGujPNH6v9rpRLI7WleiKtA0iIi+Soy3WaVaAfzsfdeic+xabu94rkSfCtO7capZkTLTVJruy0fMKs0UhghVtyo7EqffePscU5jg41rIyX4mu7C/fcT9MDxFjhX+UfFfXXzyCzTqC8o4P2jhbuBuzD9XopIyOVRG3axZkSk5WzMdkNq6Onebk4y5MTO3E/V8fsdDuX3PbhfLmSwck+7nvvxj7oLiNzkifB18TmTWL4QU8C03KDf0Q/N29bDEMZUVhs8iKvtpCAPQ7EPDPNEQ48DGTLjvP0aacoPR/IAesEqgen6H/myk5bP4r75qi+sIMdQY9MA7i+x3ja7yW+tJ7nnrvxPp1nOq4f5c7Jr7G4+JLFwSz8XQ8TdL+RkekOLn63De9rDYz35BAkdcjrzPFfhJHgV1Hdx5rpu0YCq0NeJk8l2kk+8g/8r9aal8dINZgkPdaZry1OU9TWRkfvMAqzDVXedBXnzbu5Z3wWaag+Y4OtTRyt5nHeeFYkG7cn0LSopOVxFEe3HcJR5knYpVKGpXvsVDZ+WzZwrkr67a3Qec8fq6023Knrore3h56ubrrMu4EsK8ZofBqHpa095+pM91CtfIj6p6ew3OlOeue6/scHAj/4LIBNDv7kmNdZ6GeauSQ7QODZFGIdI2lZ0lMddgQ7t8v0Gh/RK3Q/CGbL0YsUlV/F64gF1ztMz27di/Mc2BjA4/oSztluQ7Z+UmDdfLG03GCr1xWT0WFliFveLhzwzTffPya5e3Q7znFl5vZZQTneTUa8MydcI6ichbEndlhGeRHyXSIlzXU8O7MDR8coonxzUOk7iTpkRej9NiOh6cJ4tu6IpNocimS55TxWNke53viOW6jG5ElwxCfPXI4V5id7KbrozXeHz1I3uxoIQE5B9FFsZEl0SdVeaiR+x9e4J+bQ1ttLT3cXHX0jvDbqQ8dUXz1X/A9y+Fweve1ZBG/Yx7k6k1fAUksqFkfduF5ZxhWLrQTdkdbuS4GpBrjhacfRqAaGX57msLUDT7ukDNXknt7Mgfgc+mqv4Hb4GLfMfSRNXQp7vgn4QSOBjUsCnVJZVSaj/5nCKZa1k2TF2LD1kD2ubgFczGvGHIrCqNPphju47LXmcvUAk705+O6xJOim1OfU0nzJmQNHbHCUeRNzrRy1YZ6yJC+sHWIpGxxnNDeKnRsiftBIYO9z2eQNNpNP4LYNJJati+nxgTT9r56NMBL8qytA1P/DEFC/wO/QEazPSWtktWQEbcb7XqvRtU83VErApv+Dfz8YTKVkRF4e4o7XEeyi79M2MsZY30tyM9Io7VlErZxlsvE6u7/ej9/9F0zK1Ua33am+bsZmZpiouom7LJiHDXOo+iopqmthdHyMvroHeNpZEJozxrLqNSNDg7yemaXupj+WAQ8ZVOtRK8fo6XvN7EwnaaGu+KXkMrlsYCIvmmOhN2keG6UlKwE/F3/yBhdRzExSe+kgfz/oRmbLKHL16mzxh0H2s3LRa1Ao5UxNjjPWU0eSz9/ZmVLN7PxPh+s27m5w8DBnS4aRtledmJxkuq+YUzYHOfW8k7HRdp6FuuIWfJ9+6ak6+ZzDW7/l240JDKvl1Ny15d/+7Ut8E2r/kNsZ/ShnRQv3794jv66XkfrbOO+w4s4rLRhmKD7vyWG7s5R2TzI9PUt3eii7/a7Tsdrb/dFMtXQ8PMlnW8KoleQyU0m4xUFcL9Wjmq8ldNPnRGab3FTa73lyZIc9JcaVAEvUxTuy/8s/sSW52tSxel1DlMdWbC7VMDE3j7r5Kvv/5sS1F5LFQUtlnD0bDz9kRt1I9P4jOJx9YSxVz+0DfG0TQ5tkJBgrwv3YJhyz1hvcfrTw4gszAYP8FReC7XG+0bnGZKYkhB0uZyluyCTk6y3EFJp6yi/OOnBkXxQNZiOBx4VaXo/XEHNgMz5P+pidaeasxV846HeLEWUPZ/f+Df8HvWhU/aR6fc7BRFMwVdOFlig+tYe/uKbQMDDO+FgXmfGu2Dpfoq2zCLdNxwkzxyLpu+vN1xuS6Zkf5lmoIzvsbjMwq6Au9Tif7/ehqG+WiqQNbPC5bwqC2PMAl+MbiSweZzAjkMPWgaQ3DzPRWYCfxRccPNeIov0m1se/41ThGLOTJYRt/gtOV14w3pWJz1+3klhtNhL0PuT4362IyzF5NaxBEm8+SQJ9D/z4+ps4OlbUtN5248huGRXGceErzu79HM+LVes8CcZJC7Vng8M9zEvX15jMNl7C5qvN3DLb5Odf3sHFyZXkgk5Gxzq4dfIgbldeoFJ08yzVjuBrpdS+aKJrcMq4BalhLAOPr78gody0fGqpN5cwLwcinjYzOzPD1OAoc/NyuirLaB2dZbojh0BfZ6LT6+l41cyrvllmBrIJ3mbJ7YYPvwRrtvI0+21tSS3pZ3pey4phgRc3jvLvn+3GI9S01FFZnYqtkxfXynsYG20k1e8A3nfb0c68JNHrALZx2QyPjtN0042v/j9XMrvGaLofyF6rZKqHhxlsbuVVxwDzS4vMTk+Qd3oTX1hGUTv8GpVWQ8vDCI4f8iCtaZSxwQLCtv0XVgllvFZM8bKkntGZWQby4nD0lPFM+vn23GDn7r/xpeUDZlQzVJ/bwb/9r2343JXmy5epP++MY8hF6jt6eXTqKBYXqlCv6FlUvKY/J4y9+7YTm9nOjErzZvtOTR83ZRbs8yhkYWmIly/q6ByfY6rmKjY7wikaW51lnyM3dB8WdmdoN3avNLy44cHR4Ks0jUwzO/ma6Zk5Jvvaaah9ydjcDA03ZeyJecyr1iwCvtyC3/1XjI/1kRlhja33Jdrm9XTd92a/9wVejIzRV30LP2drLjfq0dQGs/OIJWkdJiNBVtSXbAvPQzXdSLznARwSchkZHafxuowv/l83ckZUTDckY7XhILkTi5SfOoiF7WlTfCxlMYEb/sqpolHkQ3VcsffmUmEN9S/b6J9QrttWdZnxkkS+2+TE495ZZhuvcuwvu/C/KflxDnPdNpQLjwqoe9FE5/AcuuVxngTbcsj5Mu0zc7Rec+LL/wygfGSU4jP2bD6SxiJKsv13csLN7IExnYP3t1+SUD7B6+4K7t7MpNNkw1777Yk3v4zAx2skMGhRTo/Q293FuELzZh3Vio7pvlaamjoYVZjNr2/VfQWNYpLeV800tXYyrly12K0m0jEzNMDIjPlhv3pY+t+gQzE1Qk9PPyOK9YMPA8rxflpbXtE7uS6E6vpzP6X3OiVjg2PMmPcn/7GqaZXTTMsX1t0MfizlLz2uRzU7g1ylMdqNDYuv6WnvZEL5Ow5Wf6wq2g7OBQUT9agdLToqUt1Izu81u7wt8PJ2IM7uKRgnQSXbqqqXnCvReLnJcHXz4+z9WuT6BZoyrnDS+QQH9n/HESdPIu82IF94Te39U3g6OSELOM2ThlGjhdgw2cjDlGA83d2wdw3kem4L0la2upEabsZ44+Ikwz/+AS3mbSRm23M4e9IFJ3svYq4UMDxvstijV1D7KB53mSMy/1NkNi+wonzFwwshOFoe5LsDh5H5neRe/Xo3uR8D8Rsc18+Qd0PGyYL3C6w325xGoM1ejsv8CAjwwTfoJLntc8i7i0kKc8XJ3oOw5Ax6jBHapftAL7cdrbGKLUFS3kT5ZSx2uXKhxuT2/hvU8De6xDIjdY+IC/PD3eskqTnrFjyio6fkNmciQggJCiE4NomMVuMi3J8s22zdPdyD01gN6TacnUhw0hMGZ3t5GurFo1ZTB2m29jrRQYmmXTWkXNtvsu/rLcRXvXFbGam4hp+DPZFPXjDeW06870VKR02rDgcyzhN4ug4DYzyJOcOFTNP0laLyFL7JT02RxTVdXI0/ScrLf4H79k+2zPsnWBqr5s75CMxITScuviQxJJWcl9Xc9g3hmXmtzmjmBeJintCrV5J2bDuuyaZB/1TFNcI93Ai7cZnzEX5cuVNuXLfdcicU//OVKHSzFN30JDb77YF2b3oULi6uBIWFE+bvy6nr6fRIj2tdK+cD4kl7YTJOqKpv4OufgaRKw1Qd50MDcDt5kbvXz+B97hndimX6cwIJvGkOjKioJTU+gAevpOeHjsZHCXi5eREdEU9s/ClOZUsxYHS0Zcfj7etJ+JW7XIv14mbdGJrZFm56hrAWp1BZR4JPEumre9y+P9oPl3JliYXZcfq6OxmZmTe7FkvZG5APddDc1MbA638+W2xYnGNgYJTZ1TgMaJnq76K5rYtR+Y+4TWmm6etoob17GONOvNLzTKtitLeN5hbpmovr5nk/XHV/z5zGCs7h6HSXwRUtvTnxBPvG0Wy8pfRxz8+GxKeta54vME3RlRico7N5139J2fmMKAe3NzpCz0jtU6L9PHBycePUzRLGl8CgHiDztB17j8o4GRFMoLcPQQnPaWkrIMXFgftNqyOgFea6S0gOckFm74BX5GWqByZpL7hJmKcrTm4+nL5dwbRmkfasVE66u+Li5sXZ+y9QrHl/fUCyml7SE72xtLTjbH6Xsf+jar3Kkc+3EFa6el/X0l92nzBvd5xcPTj7oIrX5i7dbFchZ7xssXbwIOF0MNaWF6mUBtSGacquR+BmdRw73yge1o6xOFrH1fgAHI5/x76DR/EMiyWrewmWp6i8HYq9pS3OIWeJ8jtBXGYr8wvTVN6KwVvmjItHONeLOjA6HC62kuxiieNV6VmyzFBeHLuOeXL7lfm3s9hL5rlQXK2d8T7ziB5pawLdFFWPzuDqYMnhg/uxcZaRkvOKta6pdozsuFD8E1+g4TUVd0/h6+aKq3sQV/K70K4tnFdRc8Wf0Jg7DKx2a/XTVN47g5eDDTK3AM5lNjI+3MrDM4G4ylxwD0qiaGAe5XABQZ9/yQHXYDycHZCFXaFu0Pyc009QcTseT5kTbn7hPKgy7Uyz2HgBr+AIigal8Y2Wyuv2uKVKSzNWmOvMJ9bDBhtHDxJig7GyvEzd1ALyjjQiZUHUzGhouhVEaPRtBqSu40IDF2VfQy1xAAAgAElEQVQ23KybQT3eRLLzPg65BhIaGoCnjzenHlQxYb6vSF5jzxMDsbJx51zCKXycY0nN6gftFLd9jmNh64b/yUD8fLyJuPac8roS4n0csHc+ydWUGOwcbtI8NUXDnVO4BRehYYGq896Exz82xZuRV5Msc+BR0xT9pZdw94qmXMwLfJAf9kdrJFiRD1B+04/Nf/4feNx5aQpYsqymqyIVbwdrHO3scI18xEvj3iVvWBjUU5TfjMDLzRmHE0ewC7tH8+tVqx0o2m9w4LPPOJJc8/0HmWqAzPN+bPr73zlsDo4kuXSp2rNI8XbD2kXaWu4s5aP//MH7pjR/0HcD0npLe87mrnbzf7ge3WmBRN0sXmdB/+F0v/zoNJnRMaQ+NpndDYO5hLr58fj37Jj98sr84JkrKwYMK2tPDFZWVnjzUXq/+t0KKwbD9zWLKc1aMvNVjPkYzEaAdVeWjhsMq3mu+0Lq6L2TvzGP1SRvlWv14B/sf2MdzLzWiv7jPNaSfKJvurq6ych4Tk5ONtnZOeTl55OXm0NOTq7xfX5+HjnZ0nfZZOfkIX3ONX4vpfnxV25uHvl5eeRKaXKlvPLe5JsnXSPXeP7zjAxevVrdAwFWmlLZdzCCwBs55GRnmc6V0pvLt5rXahly8/LIy5PyyiVv7X0O0vWlz6vXz8rK4kV9PUtL7xqMP9GG/QDVmpqaMrb7altJ7W1q11xypTaVeJu1ILVDZk4B8wvtpFvtxO5UCU+Lyoxtk2tuu9y8fPLzzOfm55t1lIt03NSGb/Qk5Zefm2PSXXY2OZKejNpbva5JP6Z2fpNnfp7pHGN6qf1zc3ijEbMWjeU2XfeNvnPIM+vSWEfpWut/E2vlflNnSYsSh/KyMhYXf2DC4QO0wU9moZ6i+WkUez77fzhxNhOTCXeZ8eb7BLrY4GJvh3PgVUr7f6S/YpBTlXSQ//sLOy4Z/d31vC65SoizGzYuMnxO36Zj/h1DgW6OwouROMtskLl4kvigg8XFOV5mXSTI3w8nmS32brGUdivXGS1+siYiAW8/h8arb3LyaACVq17sgw/Y+9UR4opX90t4F5l0vmFdfwFMfYu30/3QsbdTfKBP0rPWnNVM7XlcdrpS9K6NXeqLvNtxMZ/zT/soa+e8/Sx/q78i5WPsW32/Pu/2c76f4oePSPmv/zNeb+2QVJb1337/vcT+p9KsP2u1b/gm27f7gKre5/h/s4fk6gVWfqxP9zOvKV3/x9ivL9vb7xdofhjNYa90Vvd4GHviwreHXMnqWz/ZKrXJG11IeSjLYtnpe5nVLr268SrHt+wgtsF0T/2xer19ffHp1yTw0RoJDItKZnqzObnrC/xuvDBGZNdPlHPGfjth5dKdc4K73k6cTC7EvL22kdOyfJL26ipTMAtlKW47DuN7u8XkiaCfIt1zB//jb1s5lrLexdGMWKtgsCWHQMsNHL5rdrPUDXDdyQ6/BGkWZIW6hINYRGeb9p39NVvm98zbbCRIyBtmZWmK1pIGWltqyHiSRlpePRM60I63cMVtAzttA7nxrJoRowFTwavCNO49yKS6d27tIaEceEFu+mPu3UvjSXohta9GGB1spb2mhrrqch4XNzHQ30FtbjqPHj+isEWyv6/wuuM5/tt2cUx2moeVXUxNvqLg7kOapH24JEewuV4qsh6S9jCPl6uGG+0UnSVFtLQ2k/3oIWlZNQwqvz9Y/j3ximsLAh8DgfT0dCwtrXB1dTW+ZDIZLi4uay/p8+p30v8y2Zvv1qf73nvjeTJk5rxkMil/6bMM2bp8LK2suH37NqjHqS14SKTHCYLulOJ+MhpnR3tTOVbLIJNhKo/0v6kcq59d1vI1l998PVO5ZNja2pGSkszCwo8Mlj6GxvjIytDS0oqjoyMuLs5repA4G9tRaot17Si1g82BjaREHcXjwAmi0lrx8A/G2cnRpJ+19Kb2WdWD1D7G99/TnUmPa9qTzjdq6e3ruph1ttrOUplMOnXF1XzO2/m/fb6pHOuuZS7H2vG3yv32uRILZ2dnwkJDmZ5+d/Tz2zTmilaNcrScM8e+wTHmmclIoOnmhutm3J9Jg0klBbFeeJ58wNg7fXXp+apozcXjm/+L//OQC1fbDLDYQPhuK5KLxlnWDnLbfy+yG22sTnBKtVKUnWab9WmqZvSoO5/hu9+FB3XNVBVnUW+cNp8hzWMTB2KyeS1scr9QCAamW7I4Y+1O8r100jPSeZwaiXvYHRrG30x4/cLMf7vTlsapfXqbSG9XvK6s3/3htyvCp3wlRdcjZP/xD05X/s5eciuLdOVdwMYjjlvp6TxPf86VKG9Cr+Uy9BOP3NmXl3EODObCnXTS0zO4mxBBTNhVWlatDZ9yA/5B6vbRGglM/Lo4b7GBgOuSy4609+c9IrYfJc/sRjKV7Y93ZBwNE5PUP73L0/qRtx5ozBUgO2JJ8NNeo5FgsjIJ2YmThIZ7c+J8PSvoGaxM5+6zSkZXJwMWu0l03cJRs5FgZeg5jsediTO7Ns8Wn2Xj7tPUrPrZ/UEa+mcVc+ApDlscSS4cw6DKx+2zbViHJHEh4SRH91vhf6+duf4S41qvL7e7cPrKc7onB6i4HoyffzjR0UG4B1+noHsRzWQh0b7u+IdH4LJ/I//zK3+eVnZRec2P/f/zHzhFniP+bgnlz25w7XwycZGenHDzJa1LwXDtJb7721/5h6UfKc/q6W+6heybb7j8So9mooGHsR4ERZzmTGwo/l6JVPTI0cxWEPQff+ZIQCpX4sKx3rufoEvlyN+YY38WCpFYEBAEfmUC8/1k3oon9mYhY6v34V/5kiL7D0xAP8yzGwlE3ypZ2wHjA19BZPeDBCZ44LodWbTZSDBXTNy2XaS1mxLP1yYTHORNwYictpz7PCzpMnllanrJPOuDzCkQuyg7LraCoeUcOw+HkjckWRQ0VKf6s83xIQNTr8i6/5Cq/ikqEw9zJPoRk5LdXdVKsvdGHB+tXy5ioDJmH7tC01hbdv2D5RYH/zmBJcZeZnItMZGkc0lcvF/IgOoP1olR95KZHE/KvQpGv2ek+ue1F9/+NAHtTDu5l29TNfwRWOP0c7Tm3iUpKZGU5BTu5bXwY6uV3q6ZjsGqdC4lJ5GYnMK1B2UM/4HsYG/X5dP89HEbCfRtJB/9loDr9cYH29JYCbGWmwkvldYkzlF6+gj/ZRdDxWA/WZGeRDzrMBoJVhZGKb8bhIvlcVxTMhmWHA+UrZxxkJFS+JKsy34cS5H2IV2m+U4UXtF3aTdHK11RthMve2Mk0DWnYmV3nMt1piAv83UX2bTZj6zRj+CH+Wtp8i0jQQHeG77mZKZptqQ22YnvjicY1xuXex/GOTzPaMBRN93iyDYZOUaOyxSEBRObWErZHSe+dr3E8Aos1N/C6cR1pNjm3dcC2PYXK9J6TU+PJaW5AeZfEWuzhe8iGqRURFnb426Mggor/Q9x37KTh23T1F8PYu/xU7QbvSEXyPbdx6GzGQyOVhP+1Wbc75ui3r8678TxI1G8WHXb+7WYiXwFAUFAEBAEBIHflMAId122IYt+agqSp+7kisO3eDyRBu5aWq+58NcjHjzpGacmyY/AG7VIEQPGSs5j75lEbeMzAoKtOP8KdKXebHcKoXJCGoxqeXk7hE0nLtPQXUpCQDBprZ1keh/ENSbXGAeChR6uBv0Di/OmgKHGaivqCD94nJhnnevWXf+mQMTFBAFBQBAQBD4QgT+MkcAYpkW/QEfZJfz8/IhKuUq8z36+9T5F5fgySyo5So15/ZxOTlf1I26nhOHuk8jzpiFe3pNhG/rUGPm16LIvFublBvpFJXKVmiWzkfZdI8HSq6tY2VuRWmvyfzEaCbYEkitFl/lU/9YZCZaVBQRu28ylBmkwv8SLVAesT4TyCij02I9d8HNm9ND3wJs/f34A31PRRMdGYrf5C5zD71P4MIxd7im8UugYyU/h6LFrSOGh2i75YH0kghrz5sLzfSWkRody4eJFAiwOcsi9UEpF2HErnC+9MG7rt9T3EM/te3hQ28F9Pyf2excYl6FIzTD4xIZNHqepeVVE7LY9xJeZ/JyaU32wOhBG1fvFXPtUW1TUSxAQBAQBQeCTI/DGSGBysFxitPEOwUF+RCSkkhxkzWZnDx736DEsKFCo9eikbemcjxJduAijz/AIsuJiO+grAtnuGEbFhOQmIBkJQtlw+DyduiUWlCo0hlkyPfbhcirHFBTUbCQ4dvGlmeoMpactOeh8jZb3m0b85FpDVEgQEAQEgU+JwMdtJKCLcxYbCLrZuDYYlCL3zgy20dwxRPlFJ06euUjnulnit4OXyElzOYSVdxTBnnYct3fhZKAXlru/4M8bZFzP7DLOgr/VoItdJLpuxeJBr+nwZCEeBxwJf2oK4jeacZKNB5NoWvyE17m/YyQI2LqJ87XSuicddRccsLKMQPJmLHDbh21wpjFw4dCjUL7c4E9aQxMtrS00Nr6ge2yWxekqoo4fwsLKCQ+vaG7WmTwGmlO9sToQSrXkoKGq5/QJC4KulNHT38pNLysOehUDrwixsMTlykvjcpHl/od4bNtNWkMfGZEe7JE9ZjVebtu1Y2wOvEhzVymntuwitshkfWi66IXVoQiqVxO+1djigyAgCAgCgoAg8EclMMED2XbcTj03DdzN1VCOddHc3kvd/WBCQkKoXmckVzXdx3L/bhz8QzkpO8y333zGFr80arKSOLT3JI+7pV2jFihMcGaHzLxLiDFfAw3nLdh+8joj0nzMXB2nHbbgnW2K4d/2NBSLY55kdPzOa6T/qE0pyi0ICAKCwEdG4CM1Eqyg1yygnKokas/nyJIKGFao0S9rmZ8YYnRejXqolAg3V+LSO9CvKKh/dofclkleDzbz/H4hvbOzzM62ctnhCF6x6XRNzTA+PEBfRw2Xg4+zzf8p49MLDNakk5ZZhxQPZlmrYm6oijCrr9h9oQaFagH98hzZoQ54nrxD2/ggj/z34Xqt3riV00fWlh+uOP2PsPrGmvi8UZYVuXj/4yuSqk1GgppkK44eOUkL0JxgwVGfC7RMzaHoySHsxAlSy8dZXFQzPa1Eo5f6EdH4xSbyvLiGhpZeZszGlebzbhzdHUilZCR4nYXdhv2cLRpncbqRs4e3s8clnxVGueJoiWPUc4bnFljsuovLNxu52b7IcPE5ZFYynryaYXa6jhTLE4SlNTE9WUnY3zcSmW9aHtKY4srRvcFUruskfThQIidBQBAQBAQBQeC3J7CsU6OabeGC5ddYBtygQ76IzqBHMzXEiEKNeqqJ80EyAq/WoF3R0ZZzl6eV/agWlIxNjDM00Ed3fgLH7XYTkDmGUtXDFevDhN+qo7+7jHjnA0QXz2KY7SLj0VNqBpdY6r6HxeEgHrzsoyv/Ik4HQ6hQaBgriefg9p0EPHjJtEKFQr7I0o9EXP/tSYkrCgKCwC8hYNBpWFjQGSfpDHot6gU1Sx/V/OgKS+pF1FppE0fx92sQ+EiNBAam6zI47y/D6th3WDh6E5VUziTLDFfeJNbHG8+gGG6UDpgDFY6SFuJJjLSJsUFB/aMLhJ/0wcvXl4gb5Uy8tTLAQFPGOULTTWvWOx7E4B2TxpAB5ptvcDrCC6tjhzho607ynefG9fPou8lKjkTm7k1Iaj5jH9WP5FeQxVwlp2SxPGlekPYl46KrM8/MjhW96aeICL9q2j1iqpzz/o64BEVQNbGMbrCUixEBuLn5Ehb/gIYJmG+5iuNRC5y8fQk86Y+P/1keN/XR+SyeyIBrdBlDJy/T+uwCHjJP4s4kkBB2ipOJUkwCULx4QrCrPT4hT+jozCfJ04Mc8y5AQ1W3iQ72wtsznEvPW4178rLUzjVHD+62mBpp+HkykUE3eCUCov0KQhFZCgKCgCAgCPz2BAxMvswk2c2Ow/u3sevwCdwC0mieXWCo5hZRMmfsZb7E3q9mQid1n8d5GuqI2/kSZtfvajiSR1S8H3c6Tc9LbU8uiT5uHHdwI/JmJQppS/ie5wQ7u3KpTPIYWKYn8yLesuM4uYfw8IWKFWUz1wK+4cvth3D0C8Lfzwv/4DReKd/qeP32iMQVf3MCerWCqZEBBgYGGOjrZWhSbuqX/eYl+W9ccFmHSjWHSmv6oWiV4wwOjqPSfaCO/8oy86+HGRiZRfNTI9uVZdTK14wNjzCt1Jh2adMpGR0ZpH9ggMGhIYYGBxideG3yijYsMDkyQE/PANPqn8r8hxkZ1DMMD4wws6il72kUBw9fNcYgk5YLex7yp3ACllQTH5bJDxflPY7OkeV5As/YPKbWb8PyHmeKJO9H4KM0EkxMTFBYkE9RQSFFJSUUFxVRWFhCWXk5ZaXFFBUUUFBYTHllFVVVFVSUl1FSXExxaRkVFRWUl5VQKKUpKKSkvJKqqkrjcem7ivJy497GpWXlVFSUUyblXyzlXUFZqXSdQuPnkqJCioqKjccrq6qoMOZZSFFpBXV1tahUxigJ70f5D5Rqbm6OmupqSkpMvMuNzEuN7CVe0r7QZWVllJdXUFlZSXmJiVlJmYlzaXEhBQUF5OYVMD7exHMfZ2LuvDQvF5kjJ8qKDdbXqZkcp6iw0JhPRUUllRXlFBcWUFhUjNQ2xmtUSNeoQMqzsFA6Ll1bKksFFVLbV5ZTXCS1cxGlFZIWKo3tW1a6Wl5JC2XGdhwaWh+B+Q/UIKKogoAgIAgIAoLAOwRWDHqWtFqW9Mvol5bQafVIk/erxzXaJdOgwnjeCst6PfplwzszbisYDG/v327Q69Bql1izJayY8l9e8wxYQa/Tolsyp1gxoF/SoV+W0knnatHqTGV5p8ji4ydOYCgnin2bv+KgcwABbs44uQdxtXzMGFPqD1N1RQdXzrmS0igtu4Hx0iTcPROpGvlAYfcNKl7cDsIt/CkDP2F3WFmcpuHeSXZ9/jUOSRUYF+uOVXM2Jhgvfz+CA2Xs3fy/2eFzhQH9At3Z55E5OmJncwzf008Znv+JC/xAo2g60wjxCOdp6xSdj4LYuCkJaY5w8HkM1hudyH0NszUpeEpMRj8Qkx8ox/sdUpNhtxvroGeMCyPB+yH7mak+SiOBNAA9fOQI9g4OOJhf9vZ22NnaYmdnbz5uj72dHba2tsZ9sO3tHdY+v0njgHSeKY2UzvQyfm8+bmdvj4O9vTFvWylv+/XXNB+3tcOYzsEBG2tr3N3d6e/v/5mo/xjJ29racHf3wMbGBns7M1sHB+yM7838V3nZ2pl52Zu/X/3swNGjx6mpvE9ZXARhEdfJkgwAeU+IDw0gPmOAvJpKLI4cMXE3t6vU1vb2UhtIL3O72dmttbed9N7+3bJI7fWOFqR81pX3+PFjZGZm/DEaQJRSEBAEBAFBQBAQBASBPxiBwWcBbLTzI0uKTi3tT/U4gH/sPUOjMUyFluGWYp6lZ1HbOW02QhlQ9tVTmJNNfkkDQ4pF5EMdtNXV0VBbTUFGBhVt4+u2Nlcz1FROVmYW5c3D5phiK8wM1lHd1UVHeQ6ZWfk0D8rNxjA9k+11pvwrXzKkMI8kF8d4WZhOek4VPXPrPF6W1QyXpWBz7BsOxaTxomuMme5KnuaUMapYYnGqm5rmTtrq8snMKqB1TIF8vJvKzCfkvehD9cayxnRXJc+fZ1DWNLIupppERct4Qz5pGW1G44l2qpfq/CyyC8ppHZGvqyvodWrmOrLwO3wYi1OFmBbRmthK/+r7SohycSGhaR5msrGzDuBCjZSqh0snNhJbaIoXYjxDPUVbRzsvmxupKnhOXlU704tKeqryyMwpoW3SHEtkpoXMh8V0TaroeRzElu3n6AOGMk9jL+1gNgHLo2U8zi5jVNqW0zBPV3Uh2Tn5lDf3sYpzpucFhRnp5Nb3s7jm1KBlpLmMjGdPya1oYmJe+sLAWGs5uVk5lNb1Ypp+NTDd1UJ3SzMv66rJep5Lbc/cmuFyebaXqoJMsouyiN23EduoHKYle4h6gobCXLLyiqnvGUf9820kb+CKd0YCH6WRQLTNp0NAP9dGztVEYmNjOR1/nidVA38sq/Kn0xSiJoKAICAICAKCgCAgCPwqBAafBbLZJZQS02ZgTDwP4m/boqmfU9KWn4qPjzeBQYH4ep6mpPU18rFKTvn7EBwRTlT8LSrGpmg458b+/9yJf9wlzoa4YW3jyt2WOdAracq7gLdvIOFh4QT6enOx8BWqJT3lZ7/kvw67cSExhgCb7zjonYQUI3ux4x7RJ30ICY3iTNJ1KsaX0E13kJHsi59vEEGBPnjG5dI5Y/IaYElJ7W0Xvvnyb2x1COZBySvannmx3cqTksF5eh958qctNkQmxRHgcJijlm6cOXeN82EyDu6y5lr5BAaDnqGaO8bynQwOwsctnCcl/W8MBSsqys86sPHgXYZn23iS6I1XQBSRMXHcr+5nYW1AbW4iQw9JrrZYxLxjJFhWUX0nCFvvdNOWpNPVRHi7cTqjC/3yGNcdLUiuGH/jOTSUg+vRHWxzCif5bACWe/fhEZHCpeRYPCwPYOd3nX7JTtB5gwNfOnO9dozezFC2vmMkyJuBxQIXNp/wpHhQzmDhGXx8gomJjCLlbj4D2mXGam9z1teTkJMn8QoIJq58FMOSkpbsZNwdZfgH+hFw5jZNo7MMlV0kIsCfmIhIQjyDSLn9EgUrVIRasu+bY4QkXiHc1YIDxyOolYN2upn7EXbYeYYRlRiF7dd/4cSZIqYXp6lP9cXbJ5rIqDNcyajhtfAu+G//zoWR4L+NUGQgCAgCgoAgIAgIAoKAICAI/OsSGMoKZ9fObbhEX+LqpWROersS+7SH192ZhBw9SEK9iU3fDUeCLjyi/tlpvtwXS515Ehv0NCa7sX+LP6XmHanK44+yKyaXofZMTh74jugy01yzsjiCfQeCyemcpercZjZaJhrXzjP4CAfL3ZypVTP2wILtHjG0mW0AoOHl3QgOHTtl3KELRkk94cvVzN61ySv9UBGe9vsJqTV5GLzOc2OnnT/lwwv0PvDm600nqZV2BB95gv2m/8D1tilgV6HvdvbF5jE53swFm534Z5p22JLnhOIfGUfT6grlFRVVSa7stn5KZ9tNnC23kti8qhnDuiVC5mNLnSS42HzPSKB7Xc8F971EVrzZ3m3gvh8H9+zkhIMVnpF5TBnjkZjzGSvEe8cunC6bLlZ/diN/3RtGp+SR8OoOtnsPcqFjBQbucWyjB7frx+nN+BEjQbEnux0CKO0d5nnwX9l/oWa1ArDQTKz1CYLvSHugSTuZ38bS6RaNTekE791JSKZps1bj2qiJMnz27icmf8yYVF13BdvvrLkzqeJVnAPbdkZQJ+1mbqgjbMNmkkuHeXk3nF0HQ3lh1IyCR3a7sIvKY2Sqlfg9nxGcv7qVmX7N88BUEPHvLyEgjAS/hJo4RxAQBAQBQUAQEAQEAUFAEBAEjAQGM8PYuf8gwZeuErzrT+yNzjDOoE8UxXH4T19jH5lIXPxZQm3+xl/9LtLc001GSiSuLi5EXi5gnGVakl2xORHHS/OgeiA9nF1HEnmeHoXzDjsKp82wX+dhtdWZuNwOilL3sDv0mWnXsf4neNttIyJ3Es1kI7cT/HF19ObUgzrmFqbIiDzBf26wJSY5jriEcI5/9l8EXK83u7mDuicLmfVeAopNg83JXHd2GY0E8/TcD2Tb7ssYI1z1peHuuIfYIlOBSuMOsOHUIzpe3MP18y84ERRnrGu08yY+cwggb9jsImA2EuywuM/YwihVT07j7eSE76nbvJiQrA/v/P2gkcDAZP0dPPd4UG7euUs7WM7Vi/FcuHmP1NMeuHgmUTuyZn2BsTw8dzoQ83TAeIHGS7vYFnAXyelD05GGjfVBol+swOD99zIS7LLzo3R4kcmOJ8QGuiLziORO3TTzXfdw2PMF+2ThJCScJtLPjn3feHPxdgTOO2wpXLfTmO7FebZ/E0TmgDmy+GQF4a6b8S1ooyHeCTuXy/RIthptI2e27ib2YRWPg134ziPHvMOcnHSHfTiEZzOpW6C34DyBns7IApIo6lw1FrzDU3z8WQSEkeBn4RKJBQFBQBAQBAQBQUAQEAQEAUFgPYHB9EC2yMIok4MyM5QDNpfpXFpmvCgOmy93czajmpraGqorK6noGDfFFNBP01Z2n2A7BwJvlVByyQfbY6dplGaQgdZbTuyQXaM0PxH3bZY8N8c7YOgpx7a4c76kl5LU3ewMeoRx7r7vMZ5224nINm+DtTBBc8FN/JyOE3y/mKeRznxzMJacWqks1VRUldM5oVybdVZ3Z+JstYfAMmOYQKbeMhIEsHXXBeMafXof4ma7k+h8ad3/CsWx+9kS+4TOF/fx/ftGQu9VUl1bQ01lOWWtg8yuxvgzGwm2H7qJaf5cx8jLUi74HeVA1H26TQ4Ib7BKyw1kthw7VbxmyJDiGnSmxbFr3xX6jLYHPc3nHXDxvYgpWpqSBwGbOXG36c1yA6ORwJaIRybPhxcXd7LV5yavpaX8bQ+wsTpEbOPbRoKe5yFs3X4eyawwmBFrjEkgTdQvFnuyy9aH4mGTt4VmtI28KyFYuody8e4F3K324X4+y8hXCvxe39jBy5wzOG0+Tvpq+0l7pby6yZ5vvXnYZfaGGC4gwGkHIVV9NJ11xNrhIp2SF4jmBae37ubMkzqehXuxzzXLHJ9BzjP7vdiHZjBpjD+wwuuuOm5HOWHtGkaxCfAbluLdzyYgjAQ/G5k4QRAQBAQBQUAQEAQEAUFAEBAEVgkMPPXjH9beZEo7jC+1cvrITtwevGJxpIo4zxMEPes07qahVyjR6pdYHHlJfd8sBoOcssRgnHxvkH45EIudvuT0LzA/10DK8e34POxmcaKBeHcL3O80Mz8/z8tbblh4JtMwNk9F8kY2+z0wGQl6H+JquYnwvFEUA210DU2zvKwkL/EE3yUX8Sr/PB42vuT2643xA+QKDZOep0cAACAASURBVIblN4EA9CMlBLpsw/VhFwvaJcayXNhq5U3p0Dzdd3z4dmuKMdo/PfdwPrGF8FzJfX6FwqhdfBXxjPHJbu6HHMfpWj2LBgPLqgU0avP2hRKoFRUV8U5sPnSLjtkxuprbjVuNvs4PYav7WSrH3gRSlHYaUcsbiLY5ynfBzxlV6zAW1TBP9WUPNntnYpovX6H7kT9ObiGUDMwzv9DDLb/t+D7uemMkGM3BdcsJQh70GJur7twWvvW4xpRkJHh1l+MW+4iSPAkG7nDoKxk3asfoywhh46Y42vUrDGedxnqjPRkTBhYKXdlm6Ul+n5zR5kaG5g0sj5cT4mtHyJMSHkZ44JOQy9TSCisri8g1sDJWRZz9flwu1Rt3hxto7+f1aD0XXQ/if72G+XklnY9jcbAIpUyzxItISyysz9FhNBLUEf2PzUTn9NKRfoaj+z141q1iXvmS5ANfYBGeyahKTkddO4rlFVQN13F1Oc6NV9P0lGaRXz+M2AV99Vf68/4XRoKfx0ukFgQEAUFAEBAEBAFBQBAQBASBdQRGck9xxDeKAvNs8cCzCA5bJtOiMaAaKCUp0Bkna2uc/ePI6ZhBOVROaoQnzg7OuPknUDgwRcvlQA5+vh1r7wAc7OwITMlh1BjNz8BsVxGJQZ5IO115hl+gYnAeA3qqLx/h2KlM0xaBg1mEeh8nqXyS+d4CEgPccXR2wTP4PCXDOgx6Fd15F/B1csLaxpmgs8/onlsX4c4wR/3DUI7t+Q6/m2XUPg/HwT+a2rEF+p9Fc/TETVPsg4HnnPQ6TlKZNBe/QmWKLfvjs5ldBu3rRq5HeeBkbYmTRzh3q/pZC4uwMk/9lSBOyJ4ypOjmeUIQMicHHN2CuF7Sx8KawWKJ8aYMTrnZ8N3OTWz67ihOZ57QPitNmasoPGeBVVLJWkBEg3aU4lvheDo64WhnQ2hqDsML68L7T5QSetyLhEzTcoPmW8c5GpFmDHqo6UrH08ORc60rMPIM2YFgHrfMsNj3GLdjtlxqUqIbLiH0hD1xz0eYrIvGxieaquE5egquEOTmjL2zG6HnM+nVLrM03cSjM27YOdjj4HaSi0VDrKwYUPQUEufpyKHjJ/CMvEbd6CK6sSpSo91wtnfCwy+Z/FdKDCxTm+CJh+8teqUVGNpmzh06wtmiaQy6ScquBWB55AR2gTEEOe0m8FY50yo5Nbdi8HR2xNHZl7NPGljUDXE7yBqviyXMrEOxTrLi7U8QEEaCnwAkvhYEBAFBQBAQBAQBQUAQEAQEgR8nsLK8hFZnnu2Wkq0so1nUrG3rt6xZQKlUolpYRLcszTIvo12cR6lUsaCRRoMGGpPcsDwSSfmodHwe7TuDu9U8FrRr+w2yvKRBu7RsmjVfWUan07IkDbYNejQLq/mvMwSwjHpeaSzLwurs/PpqGfSoVQpUah16vVSnJZZXVjBI77V683X0b64juc4vadEsmb+Tqq5bRKVUoJxfQLu0vhJSPjpzPgaWNFI6iYn2e0ELDXotCyoVC4uLLC7Mo1rQoDdmtWLcHlGq81t/Bh2Lxnqp0LzzldQWOq3OxEUirdei1ZnLazDXRcp7RY9Wo0NvkLwrDOi0i2j00vsVlrQaNLplDAYTE4ORiVRGJUqVVM83HhkrS2pjvaTjmnXl1GsWUCgUzKu15rrAstakiwX1Gy+K5SUdOp3ezETipFkrOys6Foxs1Wi10nGp7VdY1qmZVypRzqsxITegVS+gXm2zt2CJD+9DQBgJ3oeSSCMICAKCgCAgCAgCgoAgIAgIAr8SAT01p6w5sCecelNIgF/pOiJbQUAQeB8CwkjwPpREGkFAEBAEBAFBQBAQBAQBQUAQ+JUILNOfd4vLFzLpF4vIfyXGIltB4P0JCCPB+7MSKQUBQUAQEAQEAUFAEBAEBAFBQBAQBASBT5qAMBJ80s0rKicICAKCgCAgCAgCgoAgIAgIAoKAICAIvD8BYSR4f1YipSAgCAgCgoAgIAgIAoKAICAICAKCgCDwSRMQRoJPunlF5QQBQUAQEAQEAUFAEBAEBAFBQBAQBASB9ycgjATvz0qkFAQEAUFAEBAEBAFBQBAQBAQBQUAQEAQ+aQLCSPBJN6+onCAgCAgCgoAgIAgIAoKAICAICAKCgCDw/gSEkeD9WYmUgoAgIAgIAoKAICAICAKCgCAgCAgCgsAnTeCDGAlmZmYQL8FAaEBoQGhAaEBoQGhAaEBoQGhAaEBoQGhAaOD31cB/14LxQYwE7e3tiJdgIDQgNCA0IDQgNCA0IDQgNCA0IDQgNCA0IDTw+2rgozASKJVKxEswEBoQGhAaEBoQGhAaEBoQGhAaEBoQGhAaEBr4fTXwURgJ5ubmEC/BQGhAaEBoQGhAaEBoQGhAaEBoQGhAaEBoQGjg99WAMBIIA4Uw0AgNCA0IDQgNCA0IDQgNCA0IDQgNCA0IDQgNGDUgjARCCOJmIDQgNCA0IDQgNCA0IDQgNCA0IDQgNCA0IDRg1IAwEgghiJuB0IDQgNCA0IDQgNCA0IDQgNCA0IDQgNCA0IBRA8JIIIQgbgZCA0IDQgNCA0IDQgNCA0IDQgNCA0IDQgNCA0YNCCOBEIK4GQgNCA0IDQgNCA0IDQgNCA0IDQgNfKQaUMyrWVpSo5L/vsHs/ljBBBUsLi2hWVAKXf8CXQsjwS+A9sf6gYibiWgvoQGhAaEBoQGhAaEBoQGhgY9UA7OzKBa06HVaFhRzzM7OMidXotbpWVr8mQO82TmUi1o0i/Mofuc+/qxiHo1OzYJSztzsL2cvl8sZ76gm83k1vVMzyBXyHxz0KlQLaJeWWdZr/9vGBIVqEa3ewPKSDpV8llkzS6OxQjquX0KtUvxAOeQoFzQs6fUsLy+jVc8jf492mJ2dQ6XWsbSkMV1P4iVXoVnWo5n/oev8BE+5HPncMA1ZGZS9HGRmTvFe5RD3iDdchZHgPYQrBPNGMIKFYCE0IDQgNCA0IDQgNCA0IDTwoTSgnFcy1JjLzafZvByaY3FeydxUP6XPb/Kgpg+l4n0HiXIUyll66/Ipqn3F2IwChfyHB9Qfquw/mo9ciXK0nYKsChoGJpCrfuEgVS5H4tN5z5sv/+JLdv8Uyvl38pIGxPI5RjvqyLh7kSs3c2mblKP4JV4Hcum8WUY7qnh66wJXHjynfWLBaHSQzy8y3VHGndSzJF+6R3X/tMkAsjaWkqNQyRluzONWagqJyalk1vYwN6/6iQG6HNXiLF2lz3mcVkjnhIr5eQUzEx0U3rhFQdOo0TAi1fFHea+VwZRGrpCMRPWc+uav2CaUMymfR/kzzn/f63zK6YSR4B1RfcqNLer2/jcXwUqwEhoQGhAaEBoQGhAaEBr4tTUgZ2FJTdN1Zz476MCtl7OsLKmZHaoh1OIztiRVsjCvQqFUsajWoNXp0KoXUZln0+XKBdRaLTqtFvXCAprlecoSj+MW/4gB+TK6xQUWdTrUi4todDqWdBrzzP4scwoVC1KeWh06rZp5pZzZWQXzag0arQaNRotOJ+WrYn5Bg063hFazYBxsSjPrCtW86dpS/gurA2HTgF0+r8XQ9wyr3cFcrRlhCT1anYZ5s6eEXJqpV6uZV8iRqxbQrNZB8oAwD2blynnUuiWWDXqGnoey9dsQ8gckI4ES1bwajW6JJXP5lIoZOkvSiLT8B//+uSvp/UpjfSSPDKk+Wp0WrWYRlVLB/KIO7YISafZeuagx1t3oLaCYR7ukYVExQ2/ZTfwPf85nmyzI6F9GuzDPwnAt8T4+eIRHcjrEEy+v67ROzKNUmDQilXemO48zkdGcSrpAYqQ7Ntae3GoY+xGvg1VtKdEyTUHYcfZs9yWvX/IqmWeqPxufP/8VrzvtKFUqVAuLa20ieYoYPRQUEiMNaqmOGjXzKqXRk0GnN7CkfUXKzs3IzlXxel5qezXKOandF4w8FiUPhVk582ot6nklcoVJYzqdDp1GjcrYVgoWtDo0GjVajcaYTmIq6UZKJ2lR+SOeHX/0e4cwEggjwXtb5f7oYhflX70Zi/+FFoQGhAaEBoQGhAaEBj4GDchZ0C3ScteHjTZePGyVg16DfLSBWMeN7E+tYVGrQznSwpNzUXi7exKS8ojmkTnUC0omWou4GO6Hp89JEh+XUlWcRsDeP/HZ1mP4Rd+ksLaIB2GhXL11mzB3GbKgcxS8GmdevcB0Tw0PL4Tj6+2NV8RVyrvn0C/2U3A5lQtxKSTEBeHiFcqNggaqHsbh4SYjNDWHztcLLC5qeN1WzP/P3ns/V5XkaZ/7R2zsxpqIjdgfNvad2Xl33tm3Z6anq7umu3wBRVUBReGthEA4CQkhIXPlvTcIgQzIe4MkBELeIkAe5L031/t7JT4beSSqqquru9pUV1P0JUJxueackyfzezK/+eSTz5MS7MVlF3dSqnpYUaklMENMys3LLyiOduTn//IuR5w88E9PJ0mWRMu4Cp3RzOKzAiJuJdMwpkbeX0O8vydXPXy5UdbJokqLVqdndbiVjDAP3Dyu43HuIO+8G0D9rAKTQcF4czZhHudxdPYhsbyLWYUW9fI0Xdm+vLfbk6opFVqtHt36KPVZcXi7XOV6dDp13S94mOdHWGUvetM6PaVJRIRl8nTBhHGqiQjfbOqHltAoJmm87czxL85RPbWB1WJgqNCFjx2CaZ43Y5p+hNfBvQQ8nJQAADFhV6pUrE330tg1wpoRNlafEnHmbY7Et6Ax/qFtB2qML9dojLjIyaMBNM6Y2bDoWZupw//DXchKxtCrlxmoyyI60J3Lzj7EFz9mSaVmdbiBNN8bZGRE4RGWwIOecV7cT8bb3Q0PPw9O/Pod3O6087ylnBuhmfTJLahG7xPrF05ByyQqwxItWYGk1/UxO9hMVmwgrlcu4xmTR8+sBqNunOowf9JT0wkMCCOmYhDN+iS1dyNxvngR35ulDM4r0Xzn1ovX4fn688tgAwlsIIENJLDFgC0GbDFgiwFbDNhiwBYDthiwxcDfIAa+ARLYu5DbvYJZr2ZlspNQxx0cSu/FutpLRqALF2Rp1DQ3khVyAfugQvpHeykIPsSF6CJaHz2koaOHockO4g58wF67cO51DDDYlcu5//ofHA4opLW5EL/jn3M5sJAx9QbK548oqHxAc20ZUU6OHL9ezpJ5jMzzn/LuLmcyquvJDznFO7sPEnDnAbU5YdidPEhQ9TTmuTr8Hd3wTymn5n4W4e5nuds1w9CDFK5dDeP+4BLDpX7seOsQ/neraWy/h+zIR7iVjLKJlvaEi9ifD6KmqQLZJTfC7lTyqCqHwKtn8cwdQLf8mLgrjjh43qKmrYlM31O8964/LYurjDXe5tLR4wTdreRRWQk17X3MKnSY9QqGykO2QQIN5k0NPTk+uJ2/RnplJw21DfSPDVMZbcf7lwpZ146TfW0n/9NbdmT1qVG1RfLhqTAeDK+xuankWa47p/YJkOAlm5vLVHrv54TPHYbWNjAt95N8/QOOJLaikVbwNRJLQSWYHXotOr0B5VQHoZc+4nTqMwyvtAmUKtRqDRqNBrX61TaSr0GCE4d9qR3TYtApWRirQSZAgtJxjGuTdNWXUvCghebcMA7tdeNO6zjzPRkc+ue3+cI9mYfdndzPCOSyvSOxBQ20PbjFhQ/fwzWzi8GGWzh9epi8cRNz1X7s+L/+gQspbSyq+rmx73PCy3sY6W+mqLSBx/XZeJ88hkd8LfP6UeI/+iW/2XmF1JoOevqeUBLtw7mrN6lqbyDD/zT+GQ8YX91ihbxJwKMNJLANCH+DAeHPR7XepIfPdi+2OLDFgC0GbDFgiwFbDNhi4O87BgRIYKC/SMaeD/+TvfYuuLu74nzRjvc+fJ9juX0sNSdz9uhR4lpWpXmLqjudY7vPk3q/iVTvXRwJK2ZkVoFKqcXMPIVnv+CcrIx5C6wPFuHy690EVi8AGhoCTnHsZBitcybMmjUWFpdZmumjyP8Un+5zoXVxjgKX3Zx0S2NMB8qWaN591470QQPInxB5+jAOkY08LbvGF6c9KO9bQbcyQm7IMb680cBYVxW3krNond/E2H2Lwx+6kPlkGazLPIi/zN4rZazrhkh1v4ZXQhUPb57jC6dYnixZYXON5pSrHLCLpro0Gvtj9tx+rAReMlEqY/eOYBpHB8gPPs1nl7KYsGyyaRB77eXIlSp06jUGS4K2QQI1lk0tT+9ew+7kOTLaZpArtBgNcl7cv8HZL6No6GkkM+YL3vnQm9TCPtoKzmIfncWLJQMbplW6stw4uQ0SvGSKfMd9nL2ew7B8E+Pyc9K8PuBAcCUL64tMT00yNTPP8pocpUqNUS9noCSUI/uvUjakQi/EGxVKFGtLzM1MMTk1xcz8MuvSPGwLJGiNd+Oz//4Bhy+5ce2aK5fPH+WjX32Ab9kYYmuAfHWJ2cVFpp/kc/GDX3Mto4XRp9mc/+BjohsUYBrlppM9Bz0KmReRYuglbs9OXFJ7WBprIezafnxqu+lIvM2l99/C4U4WTzurcdvjT9ngIkq1gqX5JVbnn3D73G72OyTwZGmE21/u5GRgJasboBko4urxz3HPH0RnMjBUcJWdV2NoHF3f2orwBs0rbSDBG9SYf9+DjC3JsLW/LQZsMWCLAVsM2GLAFgO2GPhpxcA2kyDPg50nL5LaOMrywgyjvbXI7HdxIr+L54WB2O1xpGjYwKbYVz9Tg8fOjwmpGGJhppe8ECcO7T+GR1o9s8Y5Ch32csazkHGNieX+Qq69v4fo+hVgnUeBDpw4GU77vBHFQAUhrg44h8cR723PoQOXaZwVIMGnnJdlMqaBpcY4Pt7pSuGoFstSJ1Gn7bkQVU5p5Dl2vr0be1d33F0vcvrEUc7EPmRFq0WjVksOC6utiRx4/zKpzZMY0DHemMr1w+6UNZYj83Uhvr2fKtd9nPLOZWTNzKZJTn9JMGePnCY0yIdzR65xf9LES5OWsVI/Pv0kjLq+NhLdPuZoVDMaqw6lEEhUq1D+DkigQiv28a9P86QykYtH93P8cjh1I8vMD1YScfYwoYm3uRN7lTDPMG7ExRPjeIbIO43MaaxYDCu/BRJsbi5Q4bGfUz53GV7fYhLc8t7F8dB8arKCuHDBkfOy29QPLmK0GlnsKcT1yF6uZT1FrdVKworCMWGtv5rYgCucvXQFr+SHTKwpUQkXiJdrNEVe4th+D0q751icn+LFs2LcP9iJb+k4BuU0TXf8sL/gQkzGDa58+g7X05oY6srGadenpPca2ZxrRHb4NOcjW1FiRavsIWHPLq7ceopmdZTcKC8ueMcTkpJOSJgvZ6NSSL/hwRHvu/QurjHZmY3nBTvck28TcW4/x87G8Xh+mLQDu7hyox2F1cB4XTInf/YLPne8xnX3q7g4HOTTywm0ji+jFboGb9C80gYSfKsxxUP2lwhQqMR+JJt65mvLThDWLWarBZNBh0qIl3yr/W3vbcmVLQZsMWCLAVsM2GLg98TAX5gjiRXGv5navG28f01znm9sN3C4RvFzNby0oF7sIerCLo5m9bDcmsK5Y0eIahQTfVA+SeHQzrOktUywuq7C9HKDhaZEjp60I66jj0rnfZyWlbBgBcXzItze+5zIR0vAGrUBZzh5OorOhTkKnHdyMLQKpV7F0ztXOLT/Mk1zWyDBOe+7jKpfstQQy0c7rpA/rMGy2EHk6dM4RjykLe8KB874cH9YiVkAF/I11tblrK8usbi4xLrWjLw9ib3vOJHxeIENQDvZwe2QQ+xzOE+Ijz+t62a6k07w2cVoHi9uSEyCxiQX9p+Np7ooHPtjdtzt0QCbjOR7sOtjwSToJy/gCHscM5gSJzUqWVtdZVWhk/bxT1SF8/5nvtStmLEalCwvraBQ6TFpxsh0/pAjUTXMTLwgL2YH7x/04EbAI7paYgm6/hmffRBAQdMocrNFlJaBwuvY7b9IvUTgMNKfeYEPHIJoFZoEM4/wPvwpnveG0ShWWVpaZHF5BYVGbDNoJcbpEGdjqlk0b2I1fSPnXl9jZXmJxaUlllfWtq0Vv95ucOpoIM1zoi5MyOfqCfhwN4H3J5isS+D0FwdJ7NSAuoPAL9/hWmqjBBJc3rmb20+1oOgh9qwdRzzLEa2N9glRuz/G6WYXGuMqXTk3ufDrz7GLj6f6WTsJTkGcOfILLuQ1MTf2lBinDzic2MVL5DzwOc7R07E8XtgCCZwSWlgzmll6fJcrh/YiqxjHZDGhU66ztrbG+l9gcfm6jjdvLEggVwh1UhOWjQ2s5i2FSsmjVChSGi1sblgwCOrKNxpVstZYl7O8tIpcrcFg+trjU3itCiXTLe9P4UFqlo7/bd9TJevriyyvb4mSWK1C6MOMXhKz2JqQvjreKgJLUlEV6qh6TBZxLStmo04CGeQK4TMqJrRWNqxWTHrNT2RSK1RDtZK3qkXafyTf9rvVYLRuYDFpUQr/2x99sBaWLipWJ3uoLS7kXkM3S1oLJp1QNv09ydCPXkZbOX78uLDVua3ObTFgi4G/vxgQOYZGeJmLHMli3FJBl7zpVegMZikfEern3x4flXIFS0urrCtV6I0WyQdd5C3CWkzkU1tAvMhbLBjF8b81jiqRixxpTYFGb8JqtWIVXuvC7m4btJeOt2xgtZolerFCLqjLQkHeglXK54Q6/JbnvFC1N5qt0ucWk/4rxfnfvubfX9v+9O7/lbvBZX51+ALZ33Q3OPkrdic/Y0P+gtzwa5z3iKOw8h4p/uc5H1nKwMQEzXm3ySqpoSI9FEc3GZndM/SmXeKwnQu3Kx7SXn+Hiz//kKCaRQkkuO95mP0HxER3kQd+Rzh8KZTi6nIS3Pawc5cD9bOzZJ97h+OutxlWw2JtGG/96ixZLzRYF1oJPLCfQ551rK40EXbVBc+IDErvVXCv/D79S2sMPUzB+3oE1aNGNqcf4Pzlcc4H36bqsbByXKC9wIP//o8f4BT6gKXNTZSDpXhevIL/jVxK8m4ju3qRwLIR1HMtRLiewM49huLqMm5d28/P/92ThoUVJpvTuH78BIG3S6jITSXnfhejc3P0N1WR5nOMf/73/fjm1dE9OsFASzU5qZlUVFcR534U17sNrK8v0ZJix//xzzvwLhhjY/4+lz/5B/7Hj7xoGF9Hr56hr7aMRPd9vPvLHfhnttE3soxqtgm/s654xt8iI8aT847xdM5rthwFBHtCq0M585Skix/yT28fJzq/gqrKKupaepmVby+iCotFldAlUKH6yhXglbvBafZ/fv233Q1+8Rs8y8eY7cjE7dA+3JLKqKtK4vR//jNOKQ286EjH/u3fkNAux2qR8ywviLPHzxCaXsG9/Ggc3v0ZZ250oDCbmevMxf6f/jd2XEngudFAjdtn/PP//g/41oyjWHpOmufn7HVP4mFDGZEnf8NnZyJpn3tB8q7/5ExkPUsaC6a1USqSvDl7JYKciioqiwqp7xlnWSHmaW9Wf/NGggQCINDr5Iw+fkBOSgp3yzuZW1ej1ahYW5qg61Exd7LKaXsxj/qVGqWg66wv0NOcS1brDHrFHF01mdxMTqW6a5R1tQ6dRsPiSCt5aTdJzirl8Zgcw/YkUyh6yldHqLtZyOOxKQZayklPSSEjv4q+mTWJgqLSall53kheRjJ3C+8zsKDGZNCyNPqM6vx0klIyqGgdZlWlRadVSiqbRWkp3MzI5WHPDHKNbsu64zUOQmEfopodoKb4LjVPRllV6VCrhd/tFO0VOZQ/HGBZq/7RHySpXKsjVASeZM/BC0QlZ3G/tYunQ/OSd+1Pb1B9szoiW/3b2tMWA7YYsMXAjxMDWzmSipm+JgpuJZNa0Mj4khKtVoN8ZYbe5ntkZRZS2z2F6itvdxUqxTpjnfmk1w2jVCzzvCGflOQUypr7WVLq0Gt1rE09oTQrlRvpuTQ+X0b3CihQqlCpp2i5XUDLwDjDXTVkpt4mLauEx6NbNF2VVo9i/DFl2SmkZZXyZGodg16HanGUtqo8biXfJKeylclVNTqdhvW5PmoL07l1K5Wi+t4tRXgbk/NbwMyPE1N/2bOrRKPXMNGaR2RqDm0Tcox6DfKlEe5lRJL0aEha9FMvDFKZFo6PpzdhaZUMLavRKRborski0s8Hr4Aoch/2saKzopzoICdShndoOGWN9eSFJ1DVu4rJtE5vaSopt+4xtGJEMdrI3VAvfKKjSEm/RWZSNv1LS7Rlx5Be2MSsysRqfzXhkdm0zajQrwxReTuF28XdyK1W5MMt3InwxcfHh9DkfJ7NrjDanE9k+C3qRuSYDat037+Jn48P4ZktLBoNLHSkcf6zPQQ8mMVq1KDW6VnoqSYlzA9vv1DS73ezqtGhM2hZGKwnJcQTT59A0lJTCI24R/+SEoNOwWhbHmGyq7jJosiq7WNhfpCKlFiCfK9z3cuD62FJFLaMsDjWTk58ML7eMkJu3mNwXoFer2Sqo4SIoHgqBuWYVaOUp4Tgm/6QyTUNquVeyqPD8Pfz5Lq3J56yZEqbhlm3Wlh6Wkl8yHV8Q5N4OLiE7ivxQQUCuFvpryTC34NrvmGEh4cQ4B9CcnYto3KhnfD74lGF1rTOwL27pNwooW9Bi16nZm2hl5LwKIofL6BTLvCsIplAT3fCsjO5ExlBeeMg0yPNZEZG82hoHbVGj145S0dpAj7u1/GNSSU1OZTc5hHkGjPKuacUxPpwo+Apq2YT4/UphMmSqB9aRqtTMddTSWKIO16xady9HcedkgcMLc1QnxhFZs0gqwoBhOjRrk5SnxmDr6cHstA4SjtGWFVq3jgm+RsIEihRG3QsdNwhxO083r5ReDpfRFbSyZpaxfLUE+7KjvFvb32AZ0E/RotO2j8ivE7XZ56S7XeWlNZxnhQmc+HiVUIjr+N8NpB7HbOszz4h2ek8V3wjkLk7ci0smScLOgxqpYSILfYV4ng2ntKKNHx9w4lNjMTL8TiXQjLpXTZimukg7AZZIgAAIABJREFUwvUqVwNk+LldQRZWw8xMt2S/4h0cR0yYG2dPXCS7eZz50ceky2SExSQR7n2BYxeCKH6ygNb4eu93UeksaHpyOfmb/5N/uZLJixXhdapjob+Ak//l/2HX6RymNgxoJI9RExaL8Hjd9qyVVhK2VjfMFiuCbSHsbcT+HonFoRWMi63VhI2NDcwGAUBoJGsci9XytafpKxbGV+fQoBbJz0ITgTs/xq9BA/pBEvxc8S4e5iUWNGIV5DUGX/6yAfj3dcq2z231aosBWwzYYuDvKwaUqPV6VvrKSbx+FndZNL5XLuB25yEzcg2qxX6Koi7zzi9/gd2NNrQWQRMW1mZqlGtj3AuyI6qmn/6abJzPuxAY5YWrgxeZVcMo5SNke1zCyTMEmbczLrIQ6idUUo4kJg+ayWqcHGPIL84gKCicqIRo/K+c5pxHPM0zejZX+7kpu46ztzfB3le45pnH2OIsTSWJeHhHkJAQxJVTx/HObGJmfoq6JBl+kbHEB7tjd8KV6OI+5IKNaRvLf3pAgVyOSmfEahZMEcFKkSO86AWj16JTS+/FYo/EKLFasZgEQ3hLCE+jNyLljIK9ohc2e3IUap3E0JXYvDodRsFY0SgltovGYMZsNkhif0q1HpNg/Qq/e5NZoo9rlEq0JgsmKZbkKDV6rFbTVrlEmcxmzEYNEstFs32dV2USq+RaAxaJLSzuQ4nWYJZYMxazhZdo6S8KwvGkJ7UzBunZEP2POEYwigWzxqTXSjEsMXM0+q/uTZTPahX5s8hXt5lA1i1ms1GnkbQJhFWkxbrB5uYGGyKH1qpQqrUYzZbtMmzV2xbrx4hVsKo14nzivqxsmPVbE12lGr10zAabG+Iapq+YPV+xfb5iSn9zDJEj6tRi3WRzw7qV41v+uC2+okwag0lqG40QYhQsX6UGg9WKUSvaWjDEzVgl1rURk9UqzRGEm4LJakGnVkhtIuJGWEyK31nNJkxm6xarScSU0D6wbmIWdoxyOWq9GeumRRJV3KoT0XYiHoxSnZmMgqGkQmcRjO7t+Zcol0otzT0kNpSohzdMi+DVmPjmgQQqLRbtGLnup7H3vMvkBqzU+PHBgUDqxpdRa7RMNN7m3Knd+BQOYjAL0Q8VGq2Cqa4i/ByTeNxbjdeFwzjnTgAqSt2O4BCaR0NxCF+ciOKZGpitxf+SA+65g+isejQqBd3ZF3BMe0BPdyeNvYu8BFbqQth/4BAp7QsMFzjx/vkkBlQbrD/NxengCRJqu+h7+piRtU14OUeW04d8GljMi5EXdDb0sLIJrDbjfvBL7GLqWTSZpA7iVQO+bq8qnRlNXxEX9/03/pefu3CvfxmLWcGzPCf+3//15xy6XMTMyw3MiklaC5MI9PLELzqH1vF1NFodBs0qI815xMg8uO6fSGnnJHLh86pRMdV9nyR/LzzcXHB19yAy7xHDE0M8TBdonjdBtwrpmhTsDjnjbYXE+Xpw3S+e4o4plPp1OnO92PtvP+ezcwFEyJz44pP32XX8IkmljYwsqrfolrbk4qeXXNjazNZmthiwxYAtBv64GFBqMOvmuB/lxPGzkfSawdIVz+4vrpH7ZAaNXsv0k3K8zr2P461OtGYx6VaiUqtZHashwD6c+qdNxHsc5EhiN2CmMfQsJ91vUH8/iSNHfHkwbQJlLzfdT2Gf2InSrEOrMzJWdg3HGwW0P+2i8dk0JqE1330Hh4M78Hswy1KtjJ12/tROmTDP1eNz4EtCqroZ6O6gc1QovEP/rWN8ZOfNo/4JBpqbGVKI3GmB4uuHOGgfTbdiE72YLNjiwVYHr00MbD0/a4sDFAc5ce70FWILeliXAA1brNqe1dc3Bt44kECpNWGZrcPn8Dmc49uQY0U1WMCFj45zs3UGrRXUA/lcsf8E722QQKVUo1Us86w4kAu3WnnekMTlo0e5/UQFmxv0ZdvzmXMgd+Jd+ex6PsMqExjHyfXx4qJ3GTNWKzrVMHfPOnG3YQiF0YpZr0Fnfsnso3AO2J8hvWuIKq89nI68x5z6JdqJBoKcP8Qx6zkvX1rQa9RoddPkXfmUo+GVzCoEmqZHrTOxOV+P19HTXEpsZsVsRPPadHy/G9gSSNCTx/nLR/ngNx8Rde8Z80vjlHl+yEc77Dh0uZQVVqhL8MbFJYic8hry4mWcc0qia0Hs5UrFw8GZhLyH1GTHcNHBh9y2CZYm6wg/dRRZcgl3g06z75M9RDUMUJ/gzLVroWSV1lJ5r5bnS8sMPUrH88xl4nMf8CAnlksO3mQ1v+B5WwaO//kbHCLKuZ8Vwsl9b3PKL5WmvmHmVlV/gAb1u/dp69RsdWKLAVsM2GLAFgM/tRhQagxYVp6ReMGRE57VLLGJee4hHrsPE1raj9wM+slGQi59AyRQKlGrVEw8CMchupqezkK8j35OWN0SL1/CxL1r7L/kxu0ET/ZevUXbvAYsi9QmBnL6bAbDJgtm0xwlrle5WdTOknEToVmkM22w8iSTc/ZfENY0SnvkMU543mZgdQPT6nNue37AoYRWDBaztBKoNZl5lmHHx5eCaJ1QYd0wo9Pq2dBOUOJ7jhMXb9KntNpAgtc4R/ypPS8/VHmVKiXylUk6q8u439jLvFKD9vdS72396g9V77bz/GWx9OaBBDoz+rEq3PbZ4Zb8GBUWFMMluO/8iKiaSTRmkPfk4GT3NUgg9szLl4cp8DnH7Z4ZXlRGc36nHbn9Gjatm7woOMen5zwpKkri7AF38p9MMfMsF9eP3+GkZzFjRtC/yMPOJYWWkSVpX4sYiDfUo+R5OXDS7S7PNdNkn/iUSxEPmNOAbqqZCOf3OJ3YitqkR6s3svY4HbvPL3CzcQy5VlCHBM1Gw0CBjJPHnSh4torR8G0hoL8sAH7oB0gCCZ5lcfaaH4GBlzgdm09jQzHhJ10Ilnlz6Eol8wv3cTl0nOuZ3RgB/Uwtsv17Ccx/QIa3HQfdihButmxMcufCXs6FF/K4KpZPPrxA5RJYh/Jwc7MjpX+dp9EnOHYpiEcjSvQ6E8b1F9z1Ock+5zzmBJVjc5qsS/s4E1LE0EwnETs/JeShAstUNZ6Ou/AqGeUlZpvgkS2psK262GLAFgO2GHjjY0CpNWKYEwrtpzjtW8saGxgWGwje+z6y7CesGkAzVkfQxW+CBEJgbJ7qIEfi6gcY6czF7cP9JLWsYt2A2QdefGnvyJ3idFyOXCG5dpDZoRqCD7zPF/Y36dEBM/dwdo+j9PE0OoMGpUqHRTfHw1gXDttH81S7SpXzlziIfGl9E9PqMHd93ueLwEpWdFpJNNq82ErIiSO4JNczqxK0aRVao4nV7gKc7Y7gU/wcvXFrC+kPndvYzvd65Zo/yfYQFH6TGbNpi338k7wH2xjxxo8R34zLNw8k0JowTT3k+gEHXBPbJZ9M5Ytirnz8JYkN098BEujRaFQsDd9HdiyarlU5o4/iufjlCe70qHm5scFgrj27LgbSPDxHb0Uy7m6uhMSE4HnaiSuyMmY2XzJacBXXW5UMLwrRQS1G4zrP8mQcOuzI3Y4VNjenyT6/m3NR1cxpXqKbbCTM+UMcUp9ifLmBfr6VmDOf4xBcydiaXlIKFe4MKz0luB45hMutZlZNrzeLQATWK5DgjLMv6TUlhJ/ywcf7Mo43KimL9uGwywNGe29w8tgRYh9NY940ol4Z4Ibz5xwISCLcaRdnbnSi2zCgNyupDz/MDvebtLeV4HfkIDE1L+gqCsHtigulw0bMK4PcT/fjxP4DXA7Lp6evhRjnjzke14bGakBvUdMUfZQd15Jo768nfNcn+N9bQPWihGsOH+Oe14debDmxdXx/Vx3fNztB2/9tyZ8tBmwx8PcSA2IBw7zURew5B05517DCJqb5emSf7SOosIc1I6i/BRKohSDxQjNBJ0KpfT7PbH8hHvv2EN24zOYmTFd78MXZSxR1zzNen4nM4wq+YcEEOrvg4JjB8AYsVPvjkZDO42ktBq0GvUHF8MM4Th88RlTNNJusUel1gNOe6Txf28C8+oJ07w84EFmHUuwV181QGXaKvY6hNI8qMOiE4JsB3UI3N12Pc8gtgwGlEb3KFst/L7Fsu09brNti4K8bA28cSCDESqzKfm5ePoW9rFBaTZY3RPDRbg9Kny9LK9eGoSJcHD7Fr0JoDmwJVry4582xqPvMqs0o+gpxstuHe9kMoKbG9yAHfNLoX9JLoihqjQb1yCMCXN24ercf08sZcp2vklz2hCWxmm3UMtGUysWTxwmpHMIMWE0qmhOO8p5zCqPqDZR9+Vw5vJeQ5lVe6ifIDzjNCbdkepfNsGlErzeimWwjzukE9kHlTJmEZeiWmMnr/FB8BRI4eXOnY4SG8C/4+S/2kvl4iJo4GQcuVzI3X8WVQyfwyu7ZYhLM1uF3YC/+ufdJ8zrNIY/SLX/TjSkyL+3BLqSY0elxSvzsOHzmEs4eoeQ0jKI2aVlfEWqmWtYm6gmz34XL7TLuyOzYf7WABYlJMEOu0z7sgvMZGGsiZMcWSKB+UYqr/U7cC0ekGLAJF/51O5rXOWZtZfuJtL20CmOS9En+9DbbFiwyGbat3n4i92wDL38bvNyOgS1b4T+lDUX7C9Ezw5Yl8Q9pe6tUodWbvsPu708p34/4W7GCr5mgyP8CR87f4IUVNvpus/eTS9xqmUT3EiyzrYQ5fcDFO71siBxJa2CuPpQTIXn0LOjRTTUReOETTqX1S5oEnfEOHLgcTNOUDrNBi5QjzTwmxdeV09Ht6Fjhnq830bcfMK2zYDTqWewp4br9Ia5ldSG5wG+a6M+6wIdnA2ieNWFZaCLg+C6ulo/x0qriSa4PR067kNezyiZCsEyPQTlBTawTx85E0jS/AULUTYje2Z6b335ufgL1IUTjBOhjfGWn+WeW+ZX9uUGv2RIw/Oo8W0KIOqNRErsTooN/+jjyIz6nX5X7Db6mSgiPb9nB29ri9WznNw8kUAhVUi3DFRFcueTMjdz73PQ5xpnkGmZX1pkb7aMmQ8YXO37Ocf+7dA5PsrQ2R7XPMRJq+lnVmLEoxyiNlnHKKZby+7e4dsyJm1WDLK9N03L/Pg31D8mL98bFI4y6aSuWqTLc3JO41z2PwaRltjMPx12/4D9PhFDR3Ezdw0Z6xhZZ7i/H6fhVIrNzuRPuwUWnNPqWZ7kf+QU/++VOrt2qoKm5kcbmAaanHpN6eTf/8atjxJQ101z/gKanQ8y/5nvnJXeDJ+kcPuPCzaYpVp/l4hZQxNjiKBVhV9lxMpdllnkY7cFllxDyq+spvuHH2YtxdM6t8Px+Cq72ziSVNFJfEM8le0+yW8ZYGG0kaP8VEkqqeFj7kLrWHqaXZnlaU0FRYQWPHlQQ7noIv3tdvHiQxjW7yyQWN9BQmMhlew/uNo2xPFeH51u/xr1oCuNiJ7HXjnD4agL3ng0zsyxH/ZVf64/9sMqRK9UYhQqrUE+VK9AaLVi2VZqFyq9Ko8doNKJRvVJ8FYmpcVs51izZBUmKviq15HEtFGulRFoulxImcfyWcq5Z8qQWqq4KhRr9tpqucJkwm7ZVhYWCrDi38LCWlIaFJ7UYYFVbirHWDSyS4usrX2zjlmqucKrYdqRQS/7V4r1QEd5W1RVqsq/BwCdUts3ifnWq708mpbo3YJYGsq37tQ1m3/F8CMVniwWjViX5nYskXSVUn80iBiySErVWLdSJv+PYb3wmHac1SB7tQgn61bEaYbG0OkVfWwsDE0vIlarviaWthFCvN6HXKKXYlc8P87jlGcOzKyjVyu85/g+X8/vuw/a9qD/R94g+w8KGpCT+fZO3LTVtMcn8zn5CqUS5NkN/ewv944vIVVoMZgtmQV1/NekX6thCrVoojUv90ZaqtthPr1ya4FnbE/rHFlF8Zev3F7aziMO1JUZ6W+gcnEau+iPiSvSlUh8k+mLVVt/6jWfgrx87SjRGPVNNqXhdPENE1kOyg+05EZEtWaOtTvXzqDCOM5//C5+63qClf5gFlZymUHuiChqYUVmxqOdozgjj+JkQimru4mt3ibCMdhZVS3TW1lD36CGlaWG4OntSMmRkY7GOAJ9oMmrH0VsNrAw+xOfQ2/z7Hg/y6hqpq62n6/kcisl6fBxc8EnOouCmH472UbTPy3lREcKuX/6SA15pPGptob6+g5HZURoTL/H+z37FpaRyWhsfUdP6lNH5tW3V+7+wbX/ANlFpxVgtVNK/v0xCtV6ATpIyvBg7hTK8/s2zVvvtOFei0siZGXhKV9cgc2uqP89KTim0pZYYedrGs/4xybdeLcYhATyoVKhW5xjs6uLpgLAU/74x5Pvb6rfv4ft+r5T6QotJMFdFG4tFR9F3/QlghdiCLOLhla3oDxijf/S9qDQYxRZpkS+/6nf/jHIolUrWl8bpaW3lxcwa4v13lUE4M0iOFhbzlrvEn3GtV+cVDi16k4UNi/krpwvpO+F4ID1rr3Lp321LkTeK34i8WOTmf8yz/Oq6P+XXNw4kEBMqnV5o5uoZbiggPiCIqDv1zBmAl3rGWnKJigglOMCP4JBg7j4aYHW+hSDHdDrnxMa57X/qORrzogkICCa3cRi9WJU2LdBSlEJ4UAjxaRW8WBXWAzB9LxC/rHImxTUwMdVyBy9vP0Jjb5CYGENkxC0e9i5gARS9lSRG+BF1M5/edekDim644h4YSVxSIrGxcdxMa2BwrIXbATICwqK4cSOemKhwUqufMr4qHs7fDeDXIQilujdYYOkZOUWVPJ7RblemeNEy1FDJLUHvF28tKzypSicqJITIlHJ6V63bvzUy+6ScpIhAgqMyqH0uR2M2szxQiZfDURzd/AgK8cP98nmcY7Jo6migOCWasJBIbhY/Zk06jYWF7nvciAwiODKNmoE1REu91I9zPy6R6kGxbrHBSn8VN4K98brbSN+cEp2YTPwFHdCffaywa1mbpO1RHQ3dk6yr13neVk1V+zDrahVqjZrF0Se0trQwsqhCI2wfDWomnzVSlJtNbl4JtY9HWFZqUCxO0dNSSXFhFU/HRCKtlraurM8+51HhXdKzK3gsdDP0elTyWZ5WlZOfn09+fi5FVY/onVZiMiiZ7G6kJDOdrIpWptbUkvOEVrnCcEcFd9LTKWnoZ0GhlyZgi0PtlBfnUVCYR25uOfWPR5kcf0ptSQ55BYUUFpdQUFRIUX0fSwolyj8iUfqz6/J72k8lJgsr4zRWVvFoYO57gSGVRs3SaBc1dQ30zchtDhjfUb9icJevTdFVVUXb4LwEeOn0ehRzz6mryCcnK5ui6jaG59YR4k3fOQGUzquULKnmhzooLMwnvyif7OxcimufMaswoJ+txO3DXyIrGGBNrfuDSaRIBuTLM/R2t/BsfElKztbbEtn3tgNJdaOofgKsrL/WM/CjnVeAispF+pqqKarrYnpVJa3yfuf1lSpU8kk6KwoobRpkSf67kwSRLKpnarj+8S/xzu1leW2e9qp8yhtfsCrZTylRqeSMPamlvDCPvPw8cnIKqHs6hsIkXG/zOfPBcbzuPkOxqf9BbPKENZp6vp+brr9kT0Ala9vWZd95j9vPjriP9cku7hWU0tg/i1zzN7A1FpMNzQoDtVmEuLpwLSSLzslV9FoFQ3UZ+Pt6cs3FCVdXFyIyaxid7iDMIYaCxjGURi3CMlq9NE7d3SBcr1whOruO8VUdBvk4ddmxeLu74R10g9q+JUybL5l5GI13bDR1EwasOiVjDbdxdXbC1TuIwEAZnp5B3KnsYtFoZamrnGi/K3j4RlHZu4x5fYz7aTLOXHTDOyCYgAAZ/kHJPHzWQr7PVa44XyMgJBB/mSceibm0jC5vgS/f0Vf9oXb563y3Nd7ND7ZRVfWEqTX5750MSdcXrBTFMsPP6sjOE2NqNpm5RdT3zqIUDNbXNPf7y+tOjZFVHspOcvCgP43Thm3Luz8x15VYMgPctHsPe89MhpQbqKYHaWkdZEZtxDjTSMDBg5yUPWQVI+ofK0YEwClfpKe+kMLqbpbky4z2dNPRO8nqHwlWCBc2xfILGovzqeqakIDv3z+W/on19sfWg+inF8foaOlhaH4FxZ+9sKaU8trl/iwuvPNrImtnUKkF8+O3yy1yi5WZQVpryyiprOH5/O+OC39s7KmUCtYWxnlcV0l+RS1dE6voxGKBUotufYLWyiLu5ok+eQH1t0AYYb2pWHxOQ3khOdk5VLS+YEml/fHi51v18sfe8w/xu29M4v6s//4Pf9ZR3zroh7iRV+cwGAy0tbXh7eNLeFQ0sXFxxMVEER4STFBwMGERW5/FxycQHxdHbHQUIVcO8C+fHMfFJ5Cw0GCCgoIIDg0jKiaOuLg4aYIeEhxEUHAoEdEx0jljY6KJCAslLCIYxz3vsvfoGbxDIgkNDiY0IoaEBHH+WGJjxV8MkeGhBAeJ78T144mNFccHExwSTlRsAgnx8cRJv40lJiaSsLAIYkQZ4+Okc0THxJCclMDY6AharfZvM5n9nkDV6XT09fYSFRNPVGQEEWEhBAUFExws6j6E8MhoYmPCCQ4MIigkjMjfqssQgoNEHYcQJn4n2iY2mvCwUCaGB+hIv8BH/tWotmNn+I4z+w5c5kxSFYkxEcSJuo6OJExq55Ctdo6NIy42hqiIMET7BQeHERUXR1T4VrlELERFR5Ofk8nszDRqteZvU68aEyzU47zvS45H1rFkXCXr4lv8y46zPBzXYNm08LzMj/OOjpQMGtk0r9JdFst1dy/8g8MJ9QsgIrmA3lUjK8Od5Ace5l//aQd+FS+QmyyoF3opjryAo7MPAVcvccY/naZJFUbtEyLefYv952SER0UQl5ZH54yOte48gtzO4ebui7vTZa7d6WBFK2ekNhfXMxe5GnwdZ0cnUsufItebGMp3461dx/EODyciLJmCh/0MP68nJyGE8JhYYsPc2fmzX3I06hHzYm/r70GMXz3Df7VXpQA7lPTlO/Kz//pz9t56Jq3QfHtg+vr6SnQWI8Nlvnx44DgJbau8NH4tHLrlPWyVVr3NErNCjkIoh79iXyi1ko+vxFiQi1WEra1IKuHh/D3P0k/pezG4ry804PvrX+Oc0YvaZGJ9pJ4UPyecrgcSFRFBgIcXtx8NsazQ/n4EXrBp1Cs8zXLjn/71E5zC44iJ8OXSKUeis9qYnapD9tl7BN8bxyhtJdryvVao9ZjNZgmwEpRVgfgLrNA000mU/0E8H0gyqCg6bnDo/Uukty+wIUBDqxmdoCaLCZPRjEUweSwbbAjfaK12a8VhY0OiT//+GPntpOan1G5/9bJqzZjmmwg98d/5n39zjdKBVUwGNUrBALBaMRkNWDaEB7dYUdeilg9RHiUjJKeduXXh9qOX/K03NjawCqEvrRbV7ENkn76Lf+EAy0ujlMTJiMjqZE1aaRUMqFXu+X3Kv+46ik9oLGFelzjr5Ez64zXMo6Wc32VPYOELaQsgEttqiyUlkkAhKGaV/MDNUvIo6kdjsGI1Gbf8wze3YkE8v5JHud60FUeqSbK83+NASDWreh1arUHyNRflFitOInbEPRulezZKgLVupJpo3xBymseQ67R/EPD667WT8FkX3uyCRba9DUfyaxf1LrzWrdIqtkXYSD8KwC74Jo2jyq8n4BJrzSQxNkyGrZU1ieotPOuFj7zJiE6rw2SYpTzEh9DYEib0FsnCWfKRl84vvOmFk5PwYBcsOjkqrbi+ZeszjWAmbXmjb4gVPPGMmsSfKK9m28fdKjG9hIe82SAE4ZTfzxD7sfpfYa+tVtCT7szbb/vRsCDHIMpvNWMymtnY3JRiW6xKSlsk1Do2FSPkyI7yD28fxic+logAZxzPeFLSMoFCb8GysXWs8H+XJjlipdyyNQ6ZDFux9KofNArf+81NXm5usmE1oNXoMIpri1jfXk2VfOPNVom5II6X4lWt3Tqn1cqrsU35zesIluMPCvarMb5c5VHAGU6cjKBrTSR6W3UjriPuR2JDWkV/YZG29mwxJ7dXmcVzazFJThdmzSCp53bi6JvLuBbkzSnsP3STbqGSvdJG8LHjnAttQVoS3LB+fS4RE9ssH5PJikVqJ1Fv4rxbq8gb4vfb2xhe9QEW6wZW6xZDU6ysS6zP7WfdsiGON6ITQOD6LPUZAfgmNaLRTlAU5IdDcCNqXmJUKRCAo1m0ozhWtKPoZ0S/YdoamyybLzGsdpMd6E1s1XPkaj1GqZxGjBZRL9avmUkCoDVs9Webmy/Z3BTbc765/UKJRmKLbrAhyi4mxdK967fuW1zTKsou+sJXY5wchdbM5ngFDgeCyetbxopFKoNJsDIFa1XkPIJNKhhSYlw1W7FuiLp8JdS4zfAzbS0K6idKuLrjI2IezSCBwKLvFG0s+lqjTnqWZ7tKCL+0k1/8agfp3dqtcV7qE0xSf221iL5Dg95oxaJXI5cr0RjMWCxGNEpRhzosGyaMagULL5pIcNnPP//mc7xqZsCkQ6OZ53GKL1cve3HN0w0nj0AejK6h32Y+CnBGtT5OdUIYgb4hhPhdw87BmZiKFygFi+3H6kv+Rtf51nT9T377WoIE7e3t+Pn5ERoWRtj2X2hoKFt/X38mvhOfhUXEkBgXQ0T41vtXv311bFjYq2NDv/OckbHxxAog4vdcQzrPd3z3u9d5Vbat6319/TBCQkIkwGJ0dPS1Bgn6+/slUEMAA6/u76tXqS3+cF1u/XarHsT/g4NDGBsdYrQlBSdXNwJCIomODMHfXUZ2aReZxdUEBvhtt/M3zh36qi7DCPuq7kO3fvfV+zAJEMrISGd6ehqN5m8FEhh5udiEx7GTnI1vZNG4Rqn7+3z463c5HrFl4zlcGYqriwv3RjawTpRz8ZMv8crrQvMSNvQK5saeM7WqYn1lhcX2dA7sPEXgvedoNvSM1d3m0l4HiqfFzKmbCIcz+N5sYWG1k9A9Z8h8vCpNqjZF52ydp1yG1WqkAAAgAElEQVTmiKNHKmMW0A3cwWGfB5UdnaQGHOFQRLuU5I7lu3HcNZhHo0q6cxz5LKyKFTFze7k1iIrtBmLCJeZyy23xnL8cTduEXBIJ/eslva8Gs+9+Vam1KCdakO3byVv73uVEZi8m4SLyeztfJTqzgZHKEPacOktK5yqb2+4iQgdDOddL2a0Q/GRh3CpuY1ZjQTFYTdKdezydXUex1EdJcgJ3O2YwGxd5XFJIcWkns+o3i6omgQSLzYTs3Mn13GEM6gmKg+3ZZx9J5zZDSDX+hK4XUyyv/wGKp9iyoF6mK0vGe/tC6VCL8WiDnmQHdtn5cb+rlrAv3sfJP4no8FBkEbepH1GiHqkjNSeHpuFlyf1ldewxObGZZN+8wr5Pf8lH9p7kPuxitCWTkzvscAuJJjrGl8CEXJ7O6TEsDlJVmktKZg4ZsT74hafTODDIo7uxBMoCSXvYx6rmD8XJd8fb3yrOX4/rKtGajUw8jCPE4wv2fubJrcInrFlMrM91cz8hjuKyMuL8fZFFZtI8tIreNE9dYiQZlX0sK9TM9deRkxyKTBZCfG4j03IjxoVaCSjyKxxkbWWWR7mhJFf1oxITTEkbYJWq4AO855vHnJgUaF+QfHkPe73rWJ+t4sqeEzi4R5J4w1+Kn6bhNTRaDasz/TzISSbczwffuBw6J9bQaeT01iYRV1xKWVIQfrJA7tzvYUltkET3RloKiQ4NJyJQhsPhdzgcUYvKKGe8o5LU2FB8ZP7cqupmVaNlZfIxVQkJFBXnExybSU1tJXfi7lD1eBLVa55oiknPzLN7NHU9Y27tD4B839WPCntp5RRdj1ppfzKNQmyn+67fvamfbYMEfVke7NgRTufqIqNtD8m/kUtB4W38vGRE5zdLLBtpO5Zax4ZimGzZBT69lM2U1AXOkHXxI74IyqdvoIvypDxKilMISkilbkSBdrydzIQw/AJCuFvTx4pKi06nZW26h/L0SHy8fPH2CyQ8qoS27hZKUwooLU4nLD6B0p4VjIsDlKeFcN0rmLs12yyt2R6Kk8IJCAwjKf8RQ6sG1BMd5CaH4x8QTHpxMxPLClR/9kryt/vMLZCgLuQCx/c6EBJ/mzBZAAlFHczK1ZJjxcpoK7lRXlz3T6C4cwK5Vo984gn37sYQFBBIcFIxPYINrH9OquMuLgTkMzrWz02Pw/zbv+3lSsJdquoqiTt3iv32odxKD8Y7IIZ7T2akybgAI1QaA+tjbRQWJXI7K4vU4OsEJpbxdLCLkluR+PpFUdo+jlyABno5wy2FJIT6EhCaysOBRfRmLXMDDVQkJlFYXESEtzeBN8rpnVWgU6/xrCKahIIGXjSlc3LXx7y324GAgvv0Lwids2YyYkLxD44is7YPucGCbqab0tICMnIySY8OJ7+xhZLoWAra51HMDlBdkUhKQTF5EZ54ByVR2zeHUqtHo1igpyadkAB/vGVeBATFUdrQx4LIPVQqNFoVE+1lxAYHEBCVQvWzKbRmM4qhetLyi8jLuU1MqDcBiXk8m1GhEQs7AkhdGqIy0Ym3frYDO88wkisfcS83geJnc+i1egxLA+Sn5FPeMYVGMURNWhSB/iEk5jQwuq5Dp9GhV0zTXJBEUGAQgf6XOfju+8Q3LmIw6ll+0UBalAx3z0BSituZXFWjXpniaVkQJ3d+QWavegsQUC/Rcz+HmCA/guPuUNM1SH15HKlNwxhM6wzczyQ9tYLnywb00x3ciqugc2IJpXqFvup4jh47gOzBLFhMKIeKOf+xHTebF7Gqh8lw28ep6CbWBWNKALzi3lfHaLnXyPCKGcyLlPqf4P1TKQxqjW+8jeWfjAp864DXDiSQKO+6rW0DL1++5E36EysTkl3jn7KH6UccfEXdi4n2pkCuf8C6l1aQFMu8aL1PUWEhBfklPGh/ISVrWE3SRPQvuZ7Yuypo6KL8f5MEW/MtkEC/Qrnf5zh6eHDh+EXKpwxM1oTj6uJK1cQmk0UX+fBMKG3TSgw6gdiKLQlbyZsQjrSOlXLs09MEVDxHa1UxUBbP+T0hdKxZeYma1sizuAfcobv/EbLP3ch+uijZSOn0RjYML8i4fAWvoGqEDpRB0ccdx4OE3Skj3G8350uGBMDPxlgx9ue8uVk/QuPtfeyOqWJVZUCsKEn7x0XcqTRo5f3ctj+BT94TVjRigPp2cvDjvFcKFoF6gaYkB85dTSbY71NO3u2WVLZfJa0SYiz2LX5Fif8ukECDSq1mfa6LLJkd7qFpVBSmEXLJmZCUZia7sziyy4m0jkkW++6y7x//Pz4JacVq6CfK0YkLYQ9ZNAuE+8e57x8jnr8GCXbhVTTK2mAFV+32cbVgnE1B61ZurVoYpZWMV/etRCnV9TfqexskeJIt4729gTSK7VybKzwIPcaei5G09tYT+Pm77LsUQ1F+Gl4OxzjoU83ceBXOB07infkUzYaRkYogPjkSSE62H19++gEHZKm09o4x03aXEx9/zHFZCgW5Kbie/pgLGT3oZ5vwPf4+bx/3J7csBz+73ew57ER8ZgG3Q504ccCZkgGltIfxx6jPN+IaSi1mwwwVQTJk4cXcS3PDIzKd53Iz8rFynP7bv7HfI42K0lSuHdnD5aBiJo0z3N77LqeDalhYkzPeVsStnGLu3YnizCEnQgoGUK014f/5e/gXD7E210fMpf/gi9BaFCaxsrnFJJBAAq+7jCk2sS48Jvbql5xO7kM/Xc2VPR/y6aVI8kpy8T/3EUfD77Gg0TA72EFZWgYlFTkEnz/I2agiRhbXeBDwC/51tyOpBWWk+juw1/4qhUN6VE/vcPHMOXwSsynOjsfxy3c4FFGHRj9LR00pdzKLKU715dSXF8l9PM1MfxGO//d/Y+/FCNLvd/KsJpnj754iqKgPpfWH2frwV4sbaXXfhFEv6vhPHyO3dCkM6PXbq5U/Yk7yV6uTP/YevgkS7IzgmWKOjttX+ehf9+KTUU5Fiie7P7tE0qNRlIJRsg0S5PieZ9f5NF7oNrFa5dSGfcnn/ml01N7kyL+8y/5rEWTXtvKkrZII3yu4R6dRWJiGn4s94ff6UApL78gLnHRPIP+WjJ3v7edcUCWDvXmc/cW77DrrT3p1HZ1dLaSHuXI5IJG84lsEXr5Ofu1jKpMucN7/BkV5eZRUtzKx8IJsTy9cvOPJLiugoKKV6WX5Dw4SNIZf5KP/2I9vahH5ydc5svsUOd0rLA09JN7NAZ+4bMoyIrjsksS9J3OsDz3kTm4eZbmpeJ91xDGkjnXzGHfO7+KCfz6js1Pkyo7w9tv2RFfU87TrEfHndvObQ17craggzvUT9rrfpHtOiVajQmPcZO3ZHc5/9l/YfTmRsrIUnHd/zpenvLlVkEu852lOng6gfc3I+INYvK84E5teRPGtYFzPBFAzssxofRJH//Et7CMKqSyI5dzne/C728GySkFFwG/4WLhwdBVx6bOdfHY8gJz2AUaelBPk4o5vfCb5mTfwunqJ0MoJjJMPuHr4Lf7tiBsZuRW0d1che/c9XLNHUIw9wvfoP/CeQyRllUWEnPuMLwJyGFpSMfEgkdPH3YnPvoXHoT3s2uND1fNZ1tVatGoVE42pOJ33IjazmJwbgVy66kPWEznaJzf47OOPOOF/m6KcZFxO7+D87XbJkl2l0qBbn6Up1ZX3fr4Pj+QCajubSb32JXtkNay/BFVnAgdPnSepqpXSUFeu+yeRn5dFxPVruEVUMW9Yo/XmNS7au5CQVU5ugiv7332PxPYllgbuEXLxBFdCUsm/8/+z95bPcWbplu+fcWO+zLc790bMxD1zZs4caK7uKle5zMwoyySL2WKLmdli2ZZkySDLYtliGWSRhZbFDMmcgt+N/couajh1TrsL3KkIOa3MN1/Ye21a+3nWSqeg4hlvFjUYjWommxK4skuQBGqMZhNTTSlcd3cg6mYpj0rv0/Sqh+LQk3zuUY7aMEaB83b+y2+vUDqoQdESxbZTEdSOLGHcXGf+RQEXzh/dIgk21hmr8GPn2RtUDa+wqZ+jNsGdnVaZDOgM6FTv5ieSYK5eim4zK8Z5FG7PLuubDOosJMF3OIE/+vMnRxL86IPC9x08LMf9xxbkIm/fsBXaKMTwvg5vfL/o+Bm//hFJsECZ/2F88h7xKN4dp6gantfG4unqRvW4nrbEE3zmlUrvjGpLnPAbWBL2VoahUk7vuUDQw35Ua0amXxTjfeIEiU+nkY83EWL9a/Z65tDdV0fA3r0cu3AVOzsHAgsamTOoaEt25opdEE/eyhhtiOfk/s/wKWigNMaOw25FvFWu8qrAg+3/6xwpdcO05hxh26GT2Ng7Ye+ZJOlvCKZaYuU7szh1KpCy7llUUpjej1NPQkRv8VkeVy75cK/jJbciDnAuvxuT7r1ImozVlRWWl5dZXl5hVRLk+RMkgUEMsjLeVMWy90t77r8VQiQbDBd5cfCCC/dfvyTv7ClibnfQ+TSRPxw+h+elHPqHqvDwcSWs6i1m08e1K/01SbAb/wf9vGlIxe7AaTJfKqT845WVZZZXVqWQ0a/6Z5kob1HW3/hMIgmW6Snx5Z9/vQMrdw8cr13hzNUA7raMopiux2fvp3jeei20zekucOPoAVda5UpqA6y45pdP/4qCJ9FHuZrbwUx/NW6XD+JevSANXPJn6ZzcZiWFNm5uqnkSfZ6d1reZFN7rp45xIaROSmfqzznJ7w+70rhgRjtWjcvxXTjfH2Nd/yNFGn2jfX9Vfj/x9xQaI4aJJwR5u+BV8hZFZyInbEN4PLiMbKISz9/vxLPkLWCgPfoKZ04G0bIwya2ze7gWWcO0TINydYkFpQ7dTBsRJ7/k9PUChmeeEXrwHUkw+5oUt884E/sEuRT+LEiCFarCT/DJzsPYObthc+Ywx12ieDq7xvrIfWx3n8Azr0ty1RnKt2fbvgieL8lRyFZZXZKh1spoTDzF7097UN03RX3MTnZcS5GiqgwDd7A5v5eQ2k7qfY9zximLASFvoxohy+MzjodXI9MpWVpaRS5XIxurxPuL3+Nws5U33Q9w+s0OvEsHJVLb1H+HC9uvEPXgNQrzT5wk+Ilj7SfdJr5DEnTK5nie68ixfVd5JEX2dRJ6ZDvOqU+ZURlRq7ciCQRJsPNqJn0qM/KhCnyP7MeroI3B9iwufbaDyJplSf+qK9WOU6e8qZsWqks6Xt60Z9eZdJqeP8Dp/C7sHi4BQyRddie6uJvFqQpcv/g9XreGJI2siccRXDpoTV632FjTS33nlegMEty/5Hh4GZMrBow6I2uyZ0ScOYuNfxljGhNaoY/wQYnud5EEIVc4ejiAp8KaSv+c8B3buVH0jKfZN9h3NJBmmRhuB0g/e5nwtKfMqVQsKTToVke4F3COPUe8eL40xW27XVy7UcRbNbwt8WbXnni6RWTRYgfh545xxr8ScSp5QxC7vnTlXt8sap0atX6dla5CHE99ivutATYxUeW7n19dSmRIu8byiyyubTvNnfZuMh2tOOtXhpTMphkm89pOzmQ1MNiQweVPjhHfIgdWuWe7Hyu3WwwtyKmO2sEevzKWl3tJt72E9Y0mjGzQlWLFnmtRdMyvw8YyT5Id2H8hg4GRp/gfOci58HpEBoZZ/ozIXTvwKnqD/O0Tgi/+lotJrVJ/Nllmy5fW16l7PUFN1F4+dyxGyRo92QG4XYmiUwUmMS+TjVLiuZdDQQ9ZFEJp6j5SHM9xIbCasVeFnN12nriGaTZRUh9xnh1ns3ij00jRBArdGspnaRz/wp3iXnFHGnrKorh4yJc2tYmem044+SVQU53NmQP2FHQK/G3wtjqWS0eucbvhMQHnTuGa2SFpk+mHi3DcuYvMpwPUJl9n5/EwOuSbsLaVzrIqU6LRyHn7JI7L70gCkaI2Wu7LCetzZLYusibSlXQr9N6Px/pUCh0DTeREHOQX27zJqxjkWckVrGJvM7ygwWgyMN2ei9W5dyTB5gav71xi11VfGkblYJjjSaonn5+IpmNJjEFifrLybu4i0hh0LPWXE3DmML7F/Wh/4lFgH6Jv/KNV/3/wDQtJYBlA/2OLfUt5/XF5/QmSoNTnAN7F3Ux0VxHqaY1XiBd+3h5Uja3Rl3uez13ieDmtfJcfqpB2t8Uu/bdJgtes6o1oFbP0VqXh4+CEZ1wCQfb7sA/OpmdWzVRvNz09vbyoysbF5gReJQPoZa95lH4DZwd3ApKiuH5mB6GPRlgYfUVhmAe2roGkxfpw8JAXaQ0jyJYGefWqh77uFm4H23PpshjsRE6qjld5l9jtl8LLKbETK/JLfwSSQKFGoxihwOUQNuEV9A90ke63g+OpLayuinxhNTqRD50aipPNNVyuJ/JkZBGlUML9brqBQYtGuczLTFc+25NAp2CYzbDUHs8pq+MkN4/SkXyOq1F5lGRcxiUhgQw/e1KzEgnwcuHeoAaz9kcSyPzQZS8iWFQq1GoNqwsthO/chd/9PoZqE7HbfZa8PiMsdZETH8Cl04c46pVL3+wqOr2R1fGXFMVf45rtNWxib9ExtoxBq5HSDTpv+/PJvuuUPrmPz4ljnAyoYHYDDFOV+Oz5jLCHI2hNCl4WuGJ16Co1iyBriuCUUwj32p+QeuYyOW3TzPeV42C1H6cHb9lcX2e1I52TnzuQ3TKJwbhAfbQde08X8na+hdDTF3CIbUFkOPTknmanbQSvFrTIh6twtt6LbemwhST43vhRoDVqmWjK4eqeT9hz2QMfhxP87lcHiakdYuZtLX7b9xFePcsmCppj7Dl/Moim2fF3JEEdcwoVEy0FeDvZEpCWSsDZL7G+nkX/xHNCD/0lkmCZyrBjfGofQXVHL33Pa8kI9sYzuIyh149w3HuZkKI+tGjpyxch4BF0rKqRj3WQ4e+AjW8GaSEn+eK8O4+7x6iL38te71uS8LGi5xaOlw4Qfv8RmZd34RZbxbQO9Av95Hh/xvGIWpQmOd2PEnCxsyc4OwXPXZ/jmN7E0KsyPL84RELzEmbzOqqeW1h/aSEJfpTx4Hvj+AOMVX+CJHiW48SFE040zAPK58Se/BTX5Hqmle9JglFKIy7yD7/dwyU3V9yv+xJ/6wnjS0qm2tOw2XmA/B4DmMcp8zzCJdsEeuWwplMyXRvP9h2+3HveTOL1M1jHNjI/UoH7BS8SKgdZnnyAx67tJD6Zx7y2TGuGM3v++TPOu3rj6e7G1ZOfsyu0lL7X7dyOcOLUUSt8choYV2hZeP2U7MBLHDl5idCCti0Hgg+cblAffBkrq0ja59bQyzuI2rsPv5t1lIVa8c+fHMPJ2wP3646c/OJTvG7WMzrYToqvLc6R8cR4nOPESWeaZ6a5bf+OJFCa6S9wZ8euSNplesyzrYSfs+Jq6BPkbLJQF83+T9252zMjbWJIJMGrAhwu7iXg/gjrKHkcepTP/W8xrtIx056D444L5FZUcOPkRRyTn6EQFqHKVWpid7MrIJdnNWk47jhHTqcQ7p7jnv0xLrgWMDC/SnXUTvb6lbIw10niFSvO+9QiZ4nSq/ux8r3DyIqJDaOMvntBnD9gR/XzpwQcu4hn+guUmFEutBGxa+cWSTDaQJDdFzjkdUoaK6Nl9uy94Eb1wDRdRX4cPBNL22Qf94K9cXUrZFgrHK/UyJefE73vc5zzOpFrjGwYZ3gcfJ7z1xLpaC7C6ktHctqmMBrnqY20Y88xsau+RRIotQaWmhM4ss2J/I4JtBtmVvqrCHU5SVz9M4q8/QhIbOX5Qyd2XQjg6dgqpg0TC10lOF86g0tkCA6XzxBTO4F508DKQDGue/aQUf2cQs+rHLS9xxxGVHIxt1BupZB9iyQQ6QZi8T5Je3kK7ueOccopmto3S0x3lRJ26QLxN2+Sm+xEoFM4aSk3SbI7R2RBE7NKo2SB+y2SYGOd4Xsu7Lp4g7o3MjYNczSk+7Hn8HVSckOxt7PBNiCbpsF5tCYjmsUhCn3Ocdghk9dyzUefaiD657/2x0IS/JADjuVaP84i829d7n+SJNiPR+ErNOo5mnMC2fObX3Dcx5ea0Q00L1I4utuW7LZx9EJYTadieWGa6QUZGuMGTJRzdu8lwqreoDGbUCuVkor/yvIKK8uvyLG/SkhcJaOrGtS6rXQNlL0kXD7EYfcKljGhla+ytLjAWG8pAQeucvu5GER1qASzurzKSEU4xz1CuNczi2R3KOnQrDFcGsipzy5QNKCHjUUe+x3BLqKEkaWvhbF+6ImhELLTjTUT6W2L1TUHXB2vcmT7/+Ffjnhys7IfhU6o1C4zNznO6Js3jL6dZGFFhNW+jyQIZb/1NXK6t1wx1k1a3j6KYMcOT6qmJK8Oxh74c9DKhls9ShYbw9ll54LXFScetbVzJ+cie45eJcIlnR7lmiSW90OXwQe/nsjTW5ljcnpOEjPSr7QS9MWX+JSNstxfjvuF3TgU9mIy61HIVugt8uDTS9G0ji+j1aiQry4xM/kGobHyZmKGRaH6rdzSJJDSDQ6F81xjoP+2D+cveFA+rMU8XyORBMH3htAY5bzId+X84WtUT4stoTbCrJy54eXCAYccns2pWH59H9vze3B5PCONc1Ikwed2ZDZNoDcsUBd1jb1nbzEmkQTnsYtuQgF055xmx9VQXsxrkA1V4nxhH/ZlIxaS4Pv2gwo1Js0kVYmB2Nhk8HJugdmZUe4FHuNS4n36+qoJ+HIfIY+n2UBOU7Qd508F0zwnSIK92Mc18HakmfDzu3Ao6EavGibfeS/WHoIk6CD4wKeEPHyDbO5PRRJsaRJsE5oEW8pkDJQEcHq7HaV15XgcvETg7R40m1p68zzYuSeenvkhSoPs2H8xnV61kZG7tuyxcqaie5y6+D3s8cxHNHN5dyEOFw8QVtlMmct+bP1LmBDdnGyADLc/cDqhmdmuPK5YHyPwwRAabQ9Jh3bimNq4RRJ8fpDYJ/OSVouFJPgAC/Dvi8cf87g/QxKcP+ZI3SygeEb0iW24pTR8gyQY5s4NG764EE/L+CxTk9MsydXo9SomW1K4umM/2S/VrG8u0xR1mXPnbtAkCIdNLX2FHmw/EEfH/CRtt/05f+A0NnYeRBa2Mqk2oxq5i+vOL4itncawoeRVwXUu7LtEYecCK8vzzExOMj67yMqqAo1WwZuGdC5eOM2NilEMUkrPCsMNyVhvtyK7bctx4X263l83xrwTLgwWzxNO66wZvaydyD17CchvpCLWnZ3HImiaXmR5fpbJ6SnmFwYocNrHydAyZlbmaM104NQxF1pmpyi8tgO74LtMqNckkuDzHdF0ajdhsZ3wc+e4HFzPKpvM10ayf5sHpb3fIQmsd+NXNsQaCiqCj7DNJ5+3Si3Tbdk4fGnFrcYOkq5ZYxVcwaIoevU4Ba47OZpSyeu6dOy3n+HmC0E5z1JmdxRrt0IGv0ESLM51En/pPGf9nqDDTEf0aQ44JfJqYQ3WV2jNdOfQ6Ti6BhrwO2qFW2qHREb8EUlg+zl22S+kSII3pXbsESTB8DILg4+4fvYYVra2eARl0Dgk27LXVqpQrg5R4LiTk1HVrAgjOO0gWa5WWPk8YPhlIee223NTEOmGeWoirrHnhAir/5okWG5O4MCnztx6NY+JddZkw5QmBmB1zomrYUGkNC8ha49m/wFX7vaKiJd1Jp6kcO3EZTLK8nG7eA7fu0MSsaHsv4X9rl1kNvTxMNyJXeeSeC2CM41qSUhxdVWkF+iZaU3GZvdRiodMrBnUyFbkUhqjbGGI235H2BN0nzcjr8iP3sGuU35khlTTUh9JiN9xjn8eREnTG2R6neS0svzqFtZWxwl6Ku5tg5XnGRz73IHcl0ts6ER6yjmOeJbxZmWGt2J+MjbNwqqYm8zzJM2dYxdCqBnXs242SNE0kuDoj9nH/I2vbSEJ/sYF/Nd1nH8nA+nfex185W5wTHI3mNMtUOT6OQ5ZbazqNlC+bSBg/3/lH/a5U/XGxKZulLs3LnLxejzlT9ppq7lHTnYWj7tmmB8bpLMsjO2/3sXluDLah2dZmp+mr6mGp89f8fR2JNecgyntXGC2s4Ki+49obOugpige26sXiaqfRDHxmran9TS3t1EU5cjlkDJGl1eZHe2kvraZV+0VxDvbcyO9hvGlcaqL71JZ10RH0yOSvGyx8cihTyYUyQdJP/YZbpGVTCjMf97+7Ieof9kqKyKdYFXO8ugLEj1+z4GUdknEZ2uSI6Ix1JKCulqteqfc/M7doDyInfv2cj2/kZ4X7bR1dNDXXUeiw2m80yrobKsgxdUWz9AyhpXr6EdLObvtd/xmewzDy9M8vXmR//J//RqHuCZW139A26W/YbkqVDrU023cTEkku7ia+uIorA/ZcufVCmbtLE03/bGy9qWgup2uFy95nObKketZdE2vSjmRcoUClciP1Ij0DSE6J0cuuRss8jzXk3/7wpu6xQ02xQL+/BHOhpTzdqIWr89/gW/JABqTnGdZtpJAZ8UEbKzLaU+6xoHf/BP74p8wp1pDPd5EuMtuTt64xavROaYakzj064skPxmXIgmqg6347HAub+ca8T94DOuQJxJJ8CrjIL8758+zOQ2ygXJsTmzjYvEwGwZLusH3Gc+Ecr1qtJFwlzPY5HRh2jRJCtiTNTfYfd6Pu7W38fxkO/4Pp9hEzpMQa44d8OXp7AS3z+7FLq6etyNNRJ7ZjU1iJb0vH+F35N846pxO/0wPkYd/y7WUNmYmu4m3+wWHvqNJUB6wl38978e9+ud0Nj8m3d8G2+v5vO56yNVtp/DO60KDlu6bDnzyWQSds0PcC7Fn79loqnt7uRd+gn876Ex511uqIz/lU8csJgVJ8CqHyyc/xefhCKPVIZw5b0dSaT2tlXlcO/Y7DkU9ZaYrH5sLh/DIbqCn/Q7u2/+Vy8lPGXxRjOOvviS8bg7T2gaqrlxO/vYswT8HTYK/YT/yffD0sz7mHUkg3A1+90kwL2SztH4f6McAACAASURBVGVc5dieK1QL7lLRRsi+X2IXV8uU0iSlG2zIB8nztOIPFzIYNIBJK6wPhdicgvHGOM797nPSnyswmEwsdRXj7mjLjZzHtLVWEO12Gq/CFyxPdXIr9hzOCQ9oanxCY2snb2ZlrAwWYffJrwmrHEdlXEM+XEe4tw2uiXfpeP6c5oYW+t6+pf1hMeVPn9P+OBtXd2ei7zXS2vCYR9XtdNRn4XHIhsL3JMEHSTtQYWSZGt8zHD16g6aZNQyyFoJ+/3tc8rsZe3GXkGvWRN5+yotnzdQ1dTMx00+RywFOemXS/LyZrOsH2Ln3Go1zi5S67OS4bRKvFvVMNyRz4MtrJNW84s2rSm4cO8ZZ3xqEA/lcZRCf/9KBou7prUgCoUnwMlsSIvUoHmAdBQ98d/FL1yxGlVqmmtO59KsDpHUuMVgWiKO9B3mV7bQ9SMb9tCtFPTMM1yZh/etDpDwTJMEMxda7OWmXQ//cKhXBn/CZ6y2W5KMU3XDkwPkwynvHeduSh9NVV6Jv19Bce5dQt8t43upHN/kYpx3HsYtvRcEayoVmAn//Cc4FI8jf1OJz4VdYpz9DrPVHiqz57KQ9lX2z9NdGccQ9kcraOhqeNvNyYFyylRW78yLidLAimvOX/CmsbePp3UQcHZxJfjqP+lUqB351kZTGCYzGOR4HWvHpvhT636cbiHF/8D6X913AM/0B7YMzqIyCTCrg4v/87+x2jaRtboP15Zck21/iemwxTU113Axyx9a3iInVMUr8bDhjG0lp4wuqcr3Z98tfEdcyx0T7LTwvnCWooIbnTx9QVvWCN1PzTPU9oyLDib2//D3+d14wNDbHm85GHpXd5+mzF9yNseF4eDkzC9PUp5zhv/7TfoJKRjFOPODarv/Of9kRQNPbVXRqGVOjnVTnBbBrx2dYJ1UyOjbDqvwNRc5n8Yy4w8OyTLyuXCClZRaj5FSjQaPWoFHO8jzfgy//eRtO6VW0d7TR3tnD2Lwcldgw+Yj7yI+XJJBEjIRFxgZGrVDUlUl5JZJtmWRz9bXNyLcrWNgCGSQbjvU18zuLtK/FeoSVkVHYwoj8VClv+ZsL+S2rHmGjZDbppUWRsG5RG4ysbaxv2QmZhb3WjxR2/YMAWYZcqcUkWcIot2xV/tR1ZXJUWgMG4Sv9QQaZb9bD1v8lwSS9Hp2of5kMsbARtk569U+sUau0mBa7yIqIIv5eF4uaJRpzAsisec2yQodRt8jLuzH438ikY0qDXqtBvfKW+sJYvNyccXPzI7Gkg3n5HO33MglwtuWqzWVs3LwILWhhcm6MxttReDo64nojkYpXE6j0euRjz7mbFoSnmxsO7sHcqe9jxWBkabCR3EhvnB1d8E+9x+t5kdYgZ6KznLggZxztvYgtbGR8VYtevUBXVS6RPh64uDjik1JK16QcnUaLZvU1JaEeZDx4yZxS/4FzGP+4vr/djr/7ufBQV6LS6NAsjVFV6EtkzQh6yV/9u8e+/1vkoGmZfHGPcLdL2Ln54Ovrhbd/AOWdMywMt5AZ7oaTvScRN6sYXlRvnU/Wz11vd9xSn7CokzPWmI/rVX9y2ibQfyTq3sL+SWgrTHc+IjnyBtf9IrjVOIFJ2FmIn009E8/KSIoMJTQwlLCkbOoHFlkTn28KS6aNP/6Vvmti7sUDQuLKGRU7Cmwy9SSX2JvljMwM8TghjIoeKTGVuefFpERn0TEjRNFMaLryOLLtIIlNYoda/OiZfnaXcE9XIoVS8lArWVG3aBkXYaBGRqrzicl4gco4weO0TApqxqV88YX2NCLzHjNrhHXZIEVZceR2rmDSWUiCv9zGRLtRoNSoWXnTTGleInWTYvoqahGQ9ZAXW0BNZwdlUQlUDogonA3Gawq4mV7JoGKavFO7uBZdh3ptk8WXpcT5XSesIJe8pBiKy1pZ2Vyj70ES4TlNzMlmaSoJI73u7VZ9SxdZY6gqhRt+vpLNblhAAAnFtYyJKlf0kB+dTflLsfcHSx0lREbVMLexgX6xi8K4ULyCMikpyiQ8v5rBBRUj9THE3H0m2aVtLDznVlY0D3tFvIme11VZ3PD2JjoqlbTsDNJqx0SCL0NPsggO9CE85y7FGeHcfTGBbK6Hu2Hx1L3dKg8WX5AVkUtlzyIqo04an/79sn3fL32gV7GA1RpYW998Z/P5bo6k3LIuE3ZvwoZMJVk+fvuaKsmqbMuuzSTZtX3zcwUavVmyfvu2QOvW3EBYxgmbt7U1Yb2oe3f+r+dOkt3ljyRw+8HrQJChSjlvarPw9i5mULbI66pUooJTeLFgxqx4P0Z2Mq/QSTbMRvkEdfmJ+CQ85q1K/07kVvjKK5jpeUC8dwCVA3JUShUanYLJZxXE+nvg6OxOfFELMyo9mplX3Am4xAkrZ/yDb+Dv6oStVzq1LY/JDPCh9MUMCkGK6zQsDjVzM8QdF3sHPCNu8vT1W7pqCgj1cMXR3YfEolbmVpfpKs8g0MMNZzcvUu53SovOD2dnrERrWuFlYRyRkXfoXdCjlfVR7ONNZs0bNDoV068eEO3jiq29K0EJd+malDHf94jE63Y4hwQTmxBBUlganSt6RqpT8fRLpmF4SVLZv5/gxhW3MHLvlnM7Lpb4W53IzCYWXxQT4JFJ45t5ySFFpTWyOlRDSowvuY3jGMwK2gqD8MipYUqhZr63khTPEB6+VrKumeNZeSp+7g64uEdR0jaGxqRl6uVDEq9HUDGgxGxeoDEpmJiMWsYWZTwr9sb3Zh2LOjVT3eVEe17mil8OLSJcvvMeMT5uOLn5kFDayrzWjH6qg5uBUWQ8FNolehRLvRT5eJPVMIl8qpPCRE+SKgfQms1MNibhF5vJi7F5Bh6HYnXMGhc/f274umNr60zK/XbmBZ5UKlSKZboq0iRcOHmHcbtxAIUgjfoeEuqZTEXPLFrtIs+LEvENrWBMIzQoFJJItlo1Q0tRmEQsBGY1MqNeQz/VRND5nZwNqmLBbJQW1vLRZnKivHF2cicw+SHdcyr0OgPysZfcjnTH1sEV7/h4ot29eNC9JK2L3rbeIfD6Ra7aeZNY1MLY4iC1ieF4u9pyRcxpncLIvveKsann3I4OwM3FBc/gTBqFO45OwUhDDu4uwZT0yViTvyY/zBW7pHJGl7XoVmdoKrqBp7szV21ssXV0IbXsKRPydTTjTdwM9MLG1ZekB10sfrVRJNwN1KgWOsn1c+LSJTt8A/zwvu6Gf3w2TSNyyZLxg/cbf2rN9CO9Jw2Wf8U/P810A4UKxdIUr9uruJ2fQ13XGMtysUuoRrHwlua7mSSn5FP1coxV7dYgJVWypIAuY6LvKXez00nPK6Hh9Qxy9TsrDLHjtTxG8/0SHnWMIFd/w85LDAZqGWNtD8m7mU5xRQcTCrEIXmGkpZaizCyyC/LIL7xNbdckYgH7YcK0vjk4//j/F/ndyuleqkurae+fQf4nF2Fi11bGRE8zrZ2DzK0oPzxRIPKlFbO8bm/jRd8Yq2oNy6PtFOUW0Ng//wFVeT9EmQvfbRU6vV5aZAosCg9bnUQmvfPk1howGnRfhTeJ0GzhI643GDAY9Fse03KBQS16g/CdFl7K794X2BT2NOJYvU5S8ZWwJ51Dj16vl84hwsDfv6/VifcM6HXCkWCLVBGTCp3+3fW+8vbeuqa4d3G8UMAWPtVyaWKplMQmJf9r+ddE24/eoQoCUfvOy/ff63hlckS6gvAqFuUpykr8qlUCw5qvykMvUha+ys9UoRUey+9EbSR/Z5NhS2Tyj4jFD4GfH/4cWq2W+voGomJiSUtPJyMjnbTUJBLi44mLiyM+IYGklFTps/T0dNLT00hNTpTsUePi46XX+D96jSMuLp7E5FQyM1JJit/6OyklnYy0FBITk0jNyCQ1KUE6Liomntq6GgwGkyTCtVgXzsHTwVwKSiUhMZb4eHEPaWRkZpKekkRiUjLpGWmkJG59X/osPZmE+ERS09NJSxFWtnEkJIvrpZIYL54jicTEZB6UlTA/L/qNj5ng/TA4EruevX39JCWnkJK4hYctTLwr/+RkUjMySE0Sn8WTmJJKYkomU1NPKLHah3XgIyLTcklOTiE9I4P01DTS0jNISxV1FU9yWgYZackkJCSSkibqdqveBJ7E+ZJS08nMzGALdxmkp6WSJO4jIYm0jHRSk0X9i3pOIyMjhcT4eBISk0nLyCBD4DQtnYz0VJIkDG9dS+AiPiFZug8Jf/EJJKcK3IvrpG1dKyWROPG+wKt03wL/GaQlJ5KQmERaZsbX5ZGQTGp6KgW52UxNTf3w9rsKFcqVOUY66ykuyKKivZ8FufAMF+HIMzwvzyUtJZv7zQMsafWov+onRb+nZG6knft5N8nILqRSzKOEc43o44WnuFLJ+MsKSu4JyzDF12O7CHWe6aO8tJCc3Bxyc/O5W97M6IoOo3aJobbHZKdnUFDdzcyqCtU7n/Iffbz46tn/8+1DGgNEuL5EoomxWIzlYmz/4zFSELBqrXAKEvPOb4+bYpNLbzSg+YpEUaBUa96N4QZ0WjFWyXhdkYTzEU+aBZ8lfoby2f+H44RWDCO4129ulIgIuq1xfWu8F+O3NI+QxnpxTrUU2q3SiLmFGP+33pOivz5A2byvX7GhptKK8fW9i4ZSGkd1kpaReE4t+nf3JMZbsbkkxmYx3zHohC2pfqtc5XJENJOYL6lFOQnRa71R+ltErmnFcdp3ThvS2C6Oe79xJIgsUR5GafG3dU9CvHFL4FhsEurelb+oO/X7eZVBj1a9NX/aqiO9VEcymdhoEOW6JVYsSAjDO7JZOFmIexf1LOYO4vm+nl+JMpcjE5pH0jzu/Ybb+zIRC/at5xKbjsKZS+hRmUxmFPMvSb74BeF1IgdF/EyQfmU/Bx1vMqha30p3FI5D7+9dr5dSAMVGqlypwWDcSg19Xx8Gw3tx5/f4F25FonwFDjTSxoD6dRnuV88SVjmB8V3E3dZ88f08UvNVGYs1gvaretSjNxrRqMS5v56/fjWnlYhM0V7ez2l1aMW6S1irvpujSnPad33FVjszoFXJt+bU4nuiHYmyFOfXCIwY3s2PDV89t6izb5b9H6/NlBKGTCYjBmkO+H5uLM77vlw+ztd3IPpPv/wkSQLRccgmeqjNdmf7//5/uJL6hFn1JvrVMaryPLC2v05soAc29rHcbZ9GZVBLAhlqtZLZ141k+PoREZdMmNdVzthH86hnAY1eIwFqsNKPX/2Pf+RASDUy4xZ58D50dupVEW7OTgQE++Btf53Q/D7UrPLY7SSHvziNf9JNUtPTePh8HJlCAP3jA5VSa0bdncvJ35zmRnEvik0zJrNoWAZM5jXWzUa0KhX6dR3t6VdwiS9lTLkhqa5Knatpa4fBqFNLA6ToiDU6IyazGWEBubFuQq9VoxFRCMLlwGjEbNRJC2aDySxFCpiF0rVKx4ZxiAIXd8Iy2xDyG/KhamICwnnQObsl9CcGErO4nknquKWOQaFGb16TOgLpftdMH9Xi7v2AbHn9+NreD1WnwjdYp9Px6NEj3N3d8ff3/1F+PTw8KLpbxtrKGx7mR3Lt0jmCixsJjUvB38frg93T9evXycq6ydzcnIUk+HcmRAIbQszy5cuX+Pj44Ofn9+/WQ0BgCJ5XDhLoso+zh6yJLO0kOCoWPx+ff/e7Pxb2PsR1fX19iYmJYWJiQkq7+aHar7iOmCMp5kZoKw7kwL/+N4753+KNAoyqRdrv3cDa3pWYIG/sbIPJqh5FKeY6Ut0qWRrvpCAogLDoJKL8HTlr409h6xQag1pKIVJPvyBw7z/zD79x4vGUGs27CbxYxGh789n1yWGsfcMlEjGnqJ4xjYapp/mE2TrhGRKJm70NCY9fSqr1H1ZB/++hzxcEg5LJzsfE2djjH5ZMcloqsSE+eMXc5eXEKur3mwH/Tlv+IfFoudaHwabYPFIsD/M4wg5XnzDik1NJignD0zuZW41jyKR59Ye7lmplga6KBFwdrPEIzaNvyfBxaC5Z2sZXKRT/aXbg3Rd/kiSBWLTLlldYHqsl6OhnuKc9Zd6wwWJvGf7HdxPdLrjURR74XsQlsIAB+RpmkxGjTsHsSA+tT3okuxHmarA/cBTb9FZW1tYQg1/K6d38eu8xzsTWI9Nr0Wh00oJSq57kntdhjofVINswMXA3FKsDXjQvznDPzZ4bsTWSwAmbaxiEt/1HCkKl1oS69zaXdl4m6kE/q6vdlETlUFycQ6jfddzDsmkZW2W++yG+x3/J7/ZZ4RVayMspGbKZLu7GeOHqEUxGZQ9zKj0G1RI9NblEBPji7OSCm1csBY866Ggo4W5SKlk30/FLKqOxoZyCmGB8fLyIvtPKnErOQE0S53/7CTuOXyMgr56+njpyQ8Oo6l/FoFcz/aqC1NDreHlFcevJIDKdDtnsK8qjwrlTUkKU93XcA9Op65tDJaWsfJjO9WOte8tz/f3gQ+xciB0l8bO5ufmj/IprS/ndswPUlOWS/aCFiSWlFMK+ufnh7ktcx2w2IxbAFox/P4yLHbvviwsJROpJau4VcPNhK+PLYvtTqsDvfY7ve62f2nGC+BY776I9/aDYEnOkVRnymTYSrXdgc+M2o2pQzbQQd/oLfB+LXUg1TYku2DnF8GLZjNkkItHULE8N0Fr3knmTUOd/RYjVMY7fqGDGJOY2cl7lX2XvF7s5siuA2mkVWo3YpRM7vQaW2lI4dDGOJ5Mi/wMpHXRD3kumw2Uuez+U5l3jRQ7svxhNy/gKGs3HGXH5N61rhYjCkDHeU09pXi55BXncEREbS8p3O6ffrw3/Te/xI53//vhlJtIqVchnB6i9V0h+fh65t+7T0j+LRq/fivb5UGUvooZWFuipK+Bm0UO6JmRoNJYx8sfHwIdt31JH/Vf889MkCUQjUOkxKV4Qe+pz3FOfMm9cY+pFLn67j1E6YJZyGEfvuXHVN5D6vteUhV0ntPgFKyo9RpEnpzWxMVGFy1Fr3HOeo1jX8qzQk8uOMUSHuXAm5gna9WXa88PxirjDq7cdJBz5ght3elGY15npyMP53Eky2l5Q7OiKb0wdk3oTOpEP9FVo04etzJ8COL9JEkSXD7I6dY+rv/iUMwG51DzMwd3qHFahlbxdeE78sW3sOX2DO9UvGR5qIev6Ra7H3aGuLB0v1wiyqyeYep7OlcsuxOXeIs7lDL/cHUTdmzc8TXHmy//79zjGF/GgpYeWh3e4X/6YB4Vx2Fw5S3DlCMvdt7HasZP9rgk8fD7Cm/ZMrv7hU1I6lph5cYdQh8uEZz2i7l4q3hdcuFk7yMx4Da7/9K8cvp5DddUt/K0Occ2vkEHFR6JK/6EGCMt5fthJvaW8/0x5y5Ap1BhMIkrJ8FVI40+hL7Tcw/cd37bCXI2mdTYsdfhncP59y/I/cJxKz7p+mFzb3VwLuM2oBmQTjwnbvYfsdpmkPj77JBpnd3vudo9Sn+CD/816JmW6Lc0lrZHNxQ4iLlljFVrNwsYmqoFyvC5dIzo5AtfDwdQvGFh5XU6kty/5zdPMtcRywCGKhpFFKVRZY1hHO1yBx9UzuBd2YxBScS+y2LfDlfzOKVTarTBtS1v6D9SrNFaIkHCjFFm5ZhabYIavIjosZfkfLcuf3/EKtRajyYyo+zXzVvStlE7wwecR7/RHzO8ibj/4+X9+Zf+xta+/gh+QvvrTJQmUWvQrHUSf3Ia7SDfQbaIYayTWYQ8O+Z2SfVK+617+8Wwg1a+HaMiMIb26n2W5yKlTY1hT0pXvwVkrTx4NKNGOPMDtvCd32np4mOLGmdin6FHSdT+D2OxKXg81ELx/G8Fl/chNGyx0FmFz8QTBte089rvMvl0nsLG9jE1AGk9GliW274/zXn7+DeKPSYIHuHz5GcGSDZmCxvjLHD91g1dmHVVOx7nie49ZwzoTVbHs2eHEPbGdsTnOXTd7/G8UczfpEp86pjKsMrPQlMmV4/H0bGh5meLK4e22lA0JWzoziqV5lmUyFl7X4X9mDwddazAaOvE/dxHbtA7EUbLuPOx37iO/dZBHkc7su5BIv7QZqqA2+Ch7/LLo7Kkm4PPdeJaMAgaeJ9hy5pgv9RNGjBaW9IebwFoGG0tZWzBgwYAFA387DAiBYXU/WTa7JJJgRAW6xdfkee7lQlId8/OjPAo5zf8+6EDBq7c8vxVPYtkzplfERocKvVnDm8dRXDp1hZyOJTbMUzzwt8IjsYaextu4Hw6kYVHY7jVwMz6Rhy8XWW5P4ejhA5y+ZMNlG0dSq0aY672Ly9U9+N4bwLRhRtWdz4Evr5LUPI5CeKJbMPC3w4ClbC1la8GABQN/AQN/NyTBtHINvWaVt52C1XbANSiFJL8zHPcOpHZYhel9CoAQNTMYWXx5B/tjJ/EufIFibZWKoMOc9Mmlp7eTgtArHPYvY2JJ7IAoEGImyoUmQvZtI6ikT4okmHtRiNP5w4Q/nUUzM8Fg72sG+55TEHiMQ96FvFlWfpS7Xt8lCVamHuC2czsJTxcwmZd4knAJqzM+PNMoeWh3hIvXi3m7rORVlj3//Mv9XHV3xe26M+f2bsc5uoTGh7GcuOhHWUsn9VlBnLa/w/iGko5EZ6yO+1I3YWJNt0rv41Q8r9kSEZuI9/kTHLd/hFLdjvfp81xJfMqiycxyVx4Ouw+QW/eMbOdLHHEuZx4jOv0ar29bsd02kNqOcoJ2HSC0QiikK2lLcOL8MV9qx/QWkuAvdCQfG3tqeZ6fP2FpqUNLHVow8Bcw8B2SYFi+jkGjYHawjqRAV5z8Y0gItOWMmz23uxSs6VTvJtMKNDoDsqFq/M8fxya+lsWNTZabEjly3IHMhi66KpO5utuVkt7pLZFmSX9JiWJ5hqGBQQaHBmh7EIfzaRtSS0rwtT/J9eLXGDfXUL7KZf8OR7KeTaK0RBJYFjCWeYcFAxYM/GgY+DhJApkcpc7Mpq6bhNOf43WzjWXjJjqVsKNRSaqgKtUk5eEX8Ay9Sd+yEdXqAksrIkTLgPLtUyJtz2ETXc3MmkjN66cgxB1bO0fcXWw5vfe3/Nu2q6SWvGBGK2d1WY5SOUKh7W6sYupRbJoYfhjOpV1Xudu3ikqhxLAuitpEd9ZVfrc7nI55GUIo8WObxPw5kiCuYQ6TaZGG+EucP+vHc42KcvsDWPmUMqtd4829EL7c4Un5yAIK+Qrz87MsLCtYeVNOyOVzWF+y5/qNdGqH1WyioFUs3o/6UDu5hnn8AQ67DhNWPopyaZAchzMccXiEUtOBz4kz2KS0ITKVZT3vIwkGeBjuxH7rFAYlRyol9WHH2O2byYvuKoJ37COofFLyyG2Nd+T8cT/qxi0kwceGVcvz/IUFhGVQ/uj6ZgveLXj/CgNijqQ1wfoYBXZ7sA8uZdKARISLOZIQQFOp53ma4Yy7Zyhtcya0skWWlmWScrx2tous6xc463OHYUleQMvrB/F42F/B0d0VO+sD/O5fPuFyWDrPxjXIV5dZWV1mYX4Rhc4szTt1o49xOb4L18LHZNhf5mJgNcLcdPKBF7tOBFP9ZhG1RQvI0g99oLFIqNBvqdu/d5aw9Adf9QcfqIwt5/v4MPURkgTCSmSF6aE+nlemcXXb/+KYSzKPW94yvzTLcHs1j2paaShNwsHBh/S6UVTqYYrDvIgt72dp4jlpV3bwyz9Yk1LRSuvTOlq6R5gXljxqNZq5AQpDL7I3qArV+irP7kQSEFNMz5yBqYYYzl7xp6D0NgmeLthGPmFi4hWPS/IofdxAffVdQp1OYpNez6zs49Qm2HI3yOPU704Tcq+flcm72P7u14TXzGI2L1ITcYqjh1xpUZjpTr/KyYse5FU209ddR6rLeXyT7tHQUMejqib6J9RMP/HDxjuQ/Hu1NDQ8ofXlCKvrMlqjr3B0lwuV42usTVXievgELokPaKq5hee+Hey+WMbqxgSFrpc4axvO/aZBhtvSufjJH0juWGKqvYCAaxeJLKyntTIL3/MOpFb2MzVaieev/oD3vQk2UNAUcZmje9ypGjNgsqQbWCYslsHUggELBiwY+FljQMyRZMyNDdFdX4D7/n9lr5U/JU9GmF5cYKKzjorqJp4+zOW6izvhpX2oTNM8jvchtLCNmdkhSn2P8st/O0z43UZan9bS+PI1U0siOlKJWrXCcE0Sl7a5UzGjZ7W/mujAUIpb++luuEdJ8UPqn1RRnODFNSsv6qfk9N8Nw/2SOzcfVpLgfBrP7HqmVr+2TbMsPj6+xcd363TLLtC0pXchWdb9uWeWIVfpMJmF1Z0CuexrK0mTUYPiT4qACkG/VWZGunj5vIfplS2Lwe/eg+XvP1fmlvf/XrHx0ZEEoqMxbSiYe1FDXmQIQSEB3AiLJiWrlWmdloln98gICyU4Poea10uSgCGmKaoz4slvGWXlbQvpfr4ER8aSmppIXGwUefV9yLfIb1hX87qpjJzGSSkyYLgql4ScasYlNl3PSF0uMaGBpBY2MCF2qTeUDDffJSMhiqDQWAoev2LFCFqt5qObaAmFZq3eDMtd3E6+w9MhOeu6AR4kJdA0LgrDzHjTbQryKpgWkRWyfh6mhhEUnUj7rJE12SAPMmMIDIwgOecRnVNyRqvisbO6jItPIKFBvrhccyfkVh1d9SXcyX4siS2J8049Kyc2NIyMm/kUFZSQffe1JLyketNKVkwgEbEV9I+0U5aWSpt0cVgZaiA7MYTQEGFLOY24pQ31CI/jU6gZ0kkK29NNpRRmVzKwsrY1IP2sJ4eWjv7vtaO3PLcF+xYMWDCwhQElGv0qo+2PSPPxwNXDCSeP6/gHl/B8Yo6h1mLivT1x8wknu6aHJa0JvXKUR4lBRNxqZHTwKckeTjh7eBMaGoS/nxeR+ZX0z2rQa9SSwvlsby1Z4UV0rRpY7n9MQlAwd1rGmHvTTGF0EL5eLniGZlPTO4taq8Mgn6C1OBlPFzf80isZ6tqqmAAAIABJREFUmJOj+ggjLS1t8M+1QSVq9SJDLeXcLW9ieF7xZ4UWRZSLbKKb2kfN9E0uotCoUa3O8br1CbVNQyz9KYtHIW6rm6cx+TInDtpTO7OJQf3n7sXyvgWnFgy8x8BHRxLo9Xra2toJDA4lPjGJ5ORkkpMSSYiPJjI8nMjoOBISE0lMTCAuOpLwsFDCwiKJTUgkPiaSiMgYEqTvJJGQkCAdGx8TRUR4GGFh4jeC6Nh4EmIjCQsNJyo2gcSEWCLDwwgVn8UlkJiYREJ8LFERW+9FxcSRkJBIUmIisdGRJMbHMTQ09NF5bmu1Wnp7e4lNSCY2PpbYqAjCwqOIT0oiNiqc0NAwqbwSEuKIFOUeGS3VUVJiAtGR4YRHRhMnyikpkYjIKHo6i8m9dJHQW33Sgh9kVASeYZtVFmVd/cRGhREVHkpomKiHeBKleo4nPiFequ/w0DAiomNJSEoiMTGWqKgY4hMTiYkU9SKwECvVi4SFmCjCRf2GRxGXlEjcu/uNjI0nKjqCp/W1EqljsUGzdJ7vO0/LqwULFgxYMPCzxIBIN1Br0ZtMmCUFdDMmoxaVQkQZ6DCYTJhMRvRaNUr5+51aE0adZkvYWXxnzYzRaMRoMmHQaVB9Y/dXodJiMOlRy8Wur/i/EZ1aKek36QxGTCZxPT1aiQiQSSmgGr0Bk9mEyaD7KPWafpY4+aE2RRQqdLoFXhTHEBB9mxdTKvQ6HUbzGuvra5gNIkVgq68RaTLLTbHs/sVl0pvfol43Y1zqI+vaCXZZ3UIkim4YjZjEr3mdjXUzOo1GIgma0205e9yZuukNTAaD5PqgVanRmdcwGgyY1tak4/UalRShIJcrUGn1Wy4Ra2YMWqHLIRT9BYZ1KGUyFBoja+smNMK1TKFGZzRLzh0C55K1unBtWRf2oCo+RrFyC64/7jHwoyQJ2tvbuXHjBhEREd/+DQ//9t8REYSHhxMe/p3jvvs98bd03LePFd/96hp/6jx/4r3Q0FDi4+M/WpKgr69Pej5BqIiy+bpsRdl9p7y+Vc7hhH/j7xs3gnjxrIa27Bi8HbwIjoolKjwEnxuRFLVM0/L8XR2/q5ev6uEb5/jW9b7xfkTEd+7l3WffxsLXxwQFBVFfXy/5pFtIgo+7Q7QMeJb6tWDAggELBiwYsGDgh8SAAo1RRs/9bNLTy+lfNKKb66I0OZqg4HCS79YzNKfYIrG0RpZbkzm2zZGctjHUayYMS/3ku1pz1KGc2dVeSstKyL9dQEasH75RN2kakWMyLNKcbse5Ey48WRZSYxWk5tylZaCHJxnJ3Lt/n+TQEHxD06nunkGlVaHRqpl+WUlKVAhB4Qnc75jEYFiis7yYW7cbmdIYWei+R3JCMS8nV5EvDFJflkl120vqKkvIvF1MQXIAXsHxVLyaRqa0pDlY2tUP2a7++mt9dCSBFPKu1UrPtbm5yU/xd2NjA7Va/VGmG4jnEs/315a7qECd3ox86Q3Pqu9TUlxEcVk5Tb1TKLUaDD9gHYt7EREqls7tr+9wLGVoKUMLBiwYsGDAggELBiwY+BoDKowsU+N7lmPHgmmeXaQ5+jKuvskU3C6l5GE9AwuCJBCCm3+eJDjmXM3CxEOuHtzGHsdYSspuEXBlO6ejqljWLtGaYcf50148m57ktvtlLgbdoXOiheDf/II91+IpKcvjxuWjXHJN57Vqk6WXhbi6uRGWUcjtnFg8XZ25/WqIlmRHrE/70ipbpzvtBP/y/24jpW2K2f4HBB0+TV51PZFXvuQ3ZwO4/eABsc67OOR1k55ZBRpLGo1lLv1DReh8gOt8dCTB152OpQP++ZeFDIVKg94oQiLNmKWwRhH+aKnbn3/dWurQUocWDFgwYMGABQMWDFgwoMKwuUx98GXOn4+kfW6WUocvsQotYnjZhEEtHDcU0uLyL5IETlUszDzGcedx3HNeYQCGCuzZtj+WXsU87Vku2Jy6SGhAIHaOibTPGNDJOwjdvh2btJesscbALW/O7XagcmaJhutHOO2azaAKMExS6neOQ66V9HSkYetkQ0HvII+dArDe90u8K1rpepyHw7FUXo21E3XmKGcDqiTHDnndDXZud+NB/xxqndqSdmCZw/9siBILSWAB688GrJaB1DKZsmDAggELBiwYsGDAggELBj4mDHxNEpw7F07LjLAibyQn3IFjh88TlF3D2Irqq3SDldZkjmxzIrd9fCvdYHmAAvcLHHUWJEEFDrsvE1LUhxYtffnX2bEzhleKOV7e8mH3P/wj/+t//n/sdM6kd3kT/Wor4Tt34H1nED0augsDsN7rQuXwa7LPf4FLdCWT6k02NPO0Znrx2bEUut80EuDhRVh6Jh4heSTEOHE2toCiFA9OhD5hZa6FsDMXuBbRiIJN5msi2fcHD8r6ZlFZSALLmuNntO60kAQ/o8qyDIof06BoeRYLni0YsGDAggELBiwYsGDg7x0D3yQJwmie0qJTqVArlxl6chPH0wcJrZ3CKMT/1Hp0g2Wc/9KaiMphKVrAPPecaIcDnE/pRjNZjv3uiwTe7kGzqaU3z4Mdu2PpUszRWeDGJ//nEDcy0nC97ETQ3S6W5C+J3rUDz8LX6FDTVeCP9V5nHk/M8Nj5INZetxhRi5zTaR6FXGbXxSJmTGOU+IbieOgIF3JKaWmtwO30dRxcvsCjcoy1mRZCz5znatgTZGwyVx3Ovs88uffaQhJY2vrPq61bSAILSWBh9SwYsGDAggELBiwYsGDAggELBiwY+BEw8F6T4AzHjgbSNLnAi0cPqH7SRlvVbfycThJeN45Bo0ShUKFRv6HE8yw21xOpau2gMi+Ea1Y25PZo2Rgu4cIfTuGd14UGLd03HfjdH8LpVMzSknqJI/tseSqD4TvOHDnvRVlLNSHbPsM5p1ciCTqzPTn56UVKR80sNidibetB2oMnNFXl4+dwjsiKYUxoeJUXyL7/9l+xTq9hUvaWxF3/h3/8l+1k9xtYn2nE79BRzgXUSekGsxU32PYLR0p6ZyyRBJb29SO0r/88MWEhCSyA/VkB1sJC/ucbu6XsLGVnwYAFAxYMWDBgwYAFAz8tDCjRmlZ4WRhHVGQRvfNyhuryCL7uiqurL7F3mphWqFC+s0EUWlXK6ReUJnhh7+SCvUcod54OIzeY0Iw1kugbS0HdCGqTmjfVmXj73mVYsUhfRQpRYel0Lq+zsfScrBsR5D6qosAvgOy6UTRmFcM1ecT4JtM4rsVsWKa/upBAT1dcPPzJqeplWa1GrTMz31NMmKMT2bVvkOlXac50x9X9Jp1LevTz3dyKiCT+dicys4nFZ3fwd79J0+gCSo3FCvGnhT1LX/CX6sNCElhIAgtJYMGABQMWDFgwYMGABQMWDFgwYMHAj4IBmUyOSqtHr9dKZIBSrUWvN2Aw6NFrNV8RBO8XNAqlGq1OfL51jFZafMuQK9TojXq0wkVAJkep0WE0alHKFdL/9QYdKrkMmUKNziCOU6M1GNC9P16tQ2/Qo1bIkMkVqDTv7kOvR6dRoxBEhUyIamsxmExb35PLUeuMGI06VOJ7ChVavbhv1f/P3nswx3mka3v+Ca5yuexy2VX2Z7u+sk/wnvPtns1ZEilSYs4JBEHkjEHOORGZyDnnnBORM0giEzlnEBkgMnC5ZgakSEnUUlodkdL2VAEzmHlD99U35n377qef/mLbnResHydffFkH8Sw66B+6BoRJIC4I7+WC8KH/Y4jyiS9voQGhAaEBoQGhAaEBoQGhAaEBoYF/RA0Ik0CYBMIkEBoQGhAaEBoQGhAaEBoQGhAaEBoQGhAaEBqQaUCYBEII4stAaEBoQGhAaEBoQGhAaEBoQGhAaEBoQGhAaECmAWESCCGILwOhAaEBoQGhAaEBoQGhAaEBoQGhAaEBoQGhAZkGhEkghCC+DIQGhAaEBoQGhAaEBoQGhAaEBoQGhAaEBoQGZBoQJoEQgvgyEBoQGhAaEBoQGhAaEBoQGhAaEBoQGhAaEBqQaUCYBEII4stAaEBoQGhAaEBoQGhAaEBoQGhAaEBoQGhAaECmgQ/CJFhbW0P8CAZCA0IDQgNCA0IDQgNCA0IDQgNCA0IDQgNCA+9XAx+ESTAwMID4EQyEBoQGhAaEBoQGhAaEBoQGhAaEBoQGhAaEBt6vBj4Ik2B6ehrxIxgIDQgNCA0IDQgNCA0IDQgNCA0IDQgNCA0IDbxfDXwQJsHfWwixvyAgCAgCgoAgIAgIAoKAICAICAKCgCAgCLx/Av/d+y+CKIEgIAgIAoKAICAICAKCgCAgCAgCgoAgIAh8CASESfAhtIIogyAgCAgCgoAgIAgIAoKAICAICAKCgCDwARAQJsEH0AiiCIKAICAICAKCgCAgCAgCgoAgIAgIAoLAh0BAmAQfQiuIMggCgoAgIAgIAoKAICAICAKCgCAgCAgCHwABYRJ8AI0giiAICAKCgCAgCAgCgoAgIAgIAoKAICAIfAgEhEnwIbSCKIMgIAgIAoKAICAICAKCgCAgCAgCgoAg8AEQECbBB9AIogiCgCAgCAgCgoAgIAgIAoKAIPDjJLC//IyypGTaZvffWoHdhU5KklLoXDh66zZf+8FiF7kJJbRNbnztxz+9N3cYKMmkoOIZawc/vdr9WGokTIIfS0uJcgoCgoAgIAgIAoKAICAICAIfIIHF9lz8E7PpXJR3gI+256hI9SeyeeZbl3amNZ+S5n42fkQdxBf9iWj+8U8Etm69tb7rXZGo/uEjwjveXrHNycdkhrvjHhRDz+rxoXqiufpbZQJrvj3LtxVmtikVDydrfCJz6V2Rb3W0McWTkhjcnB3I717i8G07v/H+Jn1VGfjF1jH/8v3ldiIDE6kYXOVb2iHHR1gjW/UMt/UTGd99eVDx/EMTECbBD01cnE8QEAQEAUFAEBAEBAFBQBD4CREYSTfiT3cNyBo6NgnWnuGh+ifOR3Z961q2BN5D8jCbmZ1vvet722FrKAPjM2eJbNt+axk2niUi+fwC8T1vNwnW+h4RZHKev3xyjbzp40P1JXH/lAFRjXNvPfa3+WCjOw+Jth0RuWlEOVth55iH7FRLQ9Sn2HDm5/+CZfYwe+900EVKvLT4/Y0A+l5uP57Ohb8q4F45/R1NgnUKJbdQt8xgUpgEL6n+4M/CJPjBkYsTCgKCgCAgCAgCgoAgIAgIAj8dAmO5NpzRtqZ48rhO28MESc5wJ+GZ7I39uW5SfezQ19bF3CeJ9gVpF/SI1b5SHlpK0DUwxy+ngae1WVhe/AW/OaWAqUsMNe3VxBtICIiKx1ZblfsGnpT2yYfY92efkBpgi6G+HtrmwVSNSEP9F6gI8MHD3hMPd3NUtIwJLmilIeUBOurKGPvlMnw82L/2rBw/G2NUtXV5mNvG+hEcHeyzu7vHgczr2GWkNhF7Mwn6RhaEFXUhC/jfn6M5xQ9zLV30Hfwo7l1gYyQH07PniO2VFuEpwW6OhDUswos+0j3N0NY3wkDnDpdPniOxX4pkl7HaBOwMVVFSMcA3o42lfTjc22Kw2A3VC0oUvgwc6E9B9cw9NC3ssLXVRt3Ijdxn0pIcsdxbTqi9BF1dUzzja3hSGoqxZyETwGZ/AfZ65kR1Sd2WGbKd/Egtbacs6B7nXEqR0tp6Go+u0n3i+nfhYJ+9xRqcLp3ANXeId+ufL1ERaMJnqtGMvpTzbAF3L2jiXy+NLdiipzACV2Nd1PUk+OR2sC7dbquLODNP/P29MHdxJLZ+mNmGGGwlWuhZW6PyyR9QcStkdLiJIKMH1EpZbPQQbaeHS1y37EyDGfb4plcxOz1AYZgbRnqaaJo8oLhH2sA7ND6056GzF87ObljGNLK8Ok1VnAPq6mqYu6fQPftuNsjLav2jPQuT4B+txUV9BQFBQBAQBAQBQUAQEAQEge+RwFieLWdVJSQ+mWfh+QLzI024an2OQuoobHQSbquHoV85wyOj1EUac9cmhZ7xftKcLmIQ18LU5CjjE7OsrI8Sr3QOBcMYuqYXWBrOR/ff/sh9/1omRtoI172GrmMGk4dwNNtBbdcIs+OdJNnqc9som+WjJbINL3Liii2l3eM8jpXw50+v4J7fz0hzEoaq13AsmedwoRQLNUuCSnoZH2si2l6VyPZFJirD0Nd1pmwOXjQEcF/fjrSWQUafPcLL6C7uj0YYr3qIhYoe6Z1TzA4NMr22ycZwFqYXLpP8dJLaEAe0zJMYXpsm2/o++jYxtI2O0Z3rxO3TF0gbPWCmNgwdRQ1CyvsYGnhC2+D8q+kV05VeaLxhEqSi/NklDEKrGJ8Y4VGIFddUIhh8PkiUoxHq3mVMzkwzNLbITFMkdz63o35xg9EyV375f32MUdI47Dagf9+O4Ioa4vUvYZrYLR/lnyzBRnIe26LjKIWtFtyvfDuToDLImBN3fWleWJC1/UJHPDfOqBPQOM/+wQ5DrTX0z07RW+yJgpo2MW2bcNCC7ad/4YR6MK1TkzyrisFYUYmAsiFGJx4ToHgaJcd8xue7Cbr9OT5NK2wN5qP38//CRfNUltimUEMR58g65pYnaHo8yuzUM7JddFHRDmP46JBKo+v88Zf3iGkcYmJ+kmJ/HVRccxmdmqAy2BYP31TG3p5C4nv87/hxHkqYBD/OdhOlFgQEAUFAEBAEBAFBQBAQBD4IAuNFLlw5/Reua1lgZWOJmZEGn57+FOXcEdZbwtG+q0Lcs+NZ7hM5aJ5XJ6a6nZyHd1F2iae1d4pV2fSCTfK1r6PtVMwasD9RiMXHl/BtkM89aPHU4L6yHx2yIf09lmYnGBluI9NZmcvXTWjb3KTA/AKa9uk8l461Pw3h5Kf6ZEtHovf7CVRTQse/iY48c64pW5DzdIyJ8S7iXO5yKaSR5bGnFBfVMX6wTKnRZbTsspiVEd6iKdiY85optDxOwkHzHh7ZrYzPrsnm7u+O5mBx7iT6RmbcuSahZAGYSEf9lhr+1fLZ+nt9iRicu0ZO1zh5zhKuGmay+JXWO2TikQfqr5sEsukGukQ0SGsE2wOZWJ1WILt9hGwfSxRMwqjrm2B55wi22gm+fp2YimdUlTrwyTUdwpzy6O2IRc3Fh7LhTuJuXcA6sVeec2CqHDu9zzDPOo4D2GjC9fLXmAR7m8xPDdHb38fA+AIv9l9mG1ilPkrCz/5wDk0rSyytLDHXu8Yff6tIWIu8vPsb80yOjtL7KASFT25ilzQMtOF26RMcssalDUNjoDln7kcjD0R5QZHkJuo2Ocy82KUq8Ab3E2vpKy/C6sRlNCPcqHvWhvd9F6KrpmRM1uYmmJjoJt9Tg+vnDKlc36XeUgEF/RikZ2C5CqfPP8UyuZ3xyQk6Uky4a2xI0cTLesgOI369RkCYBK/BEC8FAUFAEBAEBAFBQBAQBAQBQeDbEZBNN9A0J3doj31p2PrKM/z0z6GS38t0kSfqV3Qpehk+v1qHzZnP8Kmc4/BwiZoIe5Rv3EISXMbs9hqFOtfQsi+QdaB3xgtkHcPAZmnw+wGNHlqoqPrT9eKIla50bCUaWAfHEvtAF8XbxjzZkJoEF9FzzkTaT99pDeX0GXMKpQPlWz0EqGkiCS6n1F+Xc3+9gp6dI3Y25kgkhtgkPpGF4MtrPkaU0ilMfB+xLHtjh2cpjnx8yQ/pjIIXw2U8MFLihqIxGW2zvJgqQf+Pv+Hff/ErPr6iQviTXY6ePeSOigZJ3S9kR3jRm4zRhRtktD4jVqLOXbuarwnpf5tJICG6SW42bI3mY/PJeYKfAofLNCc6onHzOrpeRYyvLFEVdA8132gyIvTwiwklKsyWAFcr3H3jGdxcIkPvM/QSOuTVHC/EWv8C9qVSWtKQ/reYBCv95EU5YWhqgmVAIYOrL0P15dMNTimH0be/z770ZyybO+c1CWhcYG9jmnxPCTrGriSnBKN5/j72CYMyk8D98kk8SmfhaJk8e20u6xbLp3OwQZHkNhrW2czvwUTpQ+5p+BGaEYWVfzQPwsPw9ndE1z2A8tEdNsaKcTFUwdw/mmgvY5QvGlGxtiMzCdQt0pg+gv2hZDR//XtuS+ywc7DH1kide67RNM68W3pGOZx/rN/CJPjHam9RW0FAEBAEBAFBQBAQBAQBQeB7JSDPSWBFoWzYVjohfpAAyVnuZY6w05+O5L4CXnWbsnMedoRy7YIxWd1LbK3JO9CMpqOiqszD9jGqLa+h5lKCLAXgdKHMJAhokkYSHJsEakH0vFgnS/ckd4KfyI45nGrMrRvGPN3YkJkEuk4Zsmz7O60hnD5jRoE0HEBmEqih69/MQKUdt7VdaFh6E8P+1iqLz6XB7Ju0uCpy2zCSEdkmaxQ5K3LZOJ/JFy/YOp6w//Thda45xNLTmY/Rp59hEltHZYIbdw1j6B4uwfTefVyK5aH8ex0RqJy5QlbvApV+hlxUDTo+Nmy92GX/OJ/hcuNDtC+pUvVyxcPeJJROaBDWJJvNz1zFAxTOaVM5uc2LzWN+K6VondIivHqc4QYvPr6pgaNREANTnYSFK/GX3ygRGd2KdOunYff42CRT9nqtLgT121pkvIq778L72qd4l8njJ96k83V/yU2C06qRSOMDZI/pPBQuaBPSPMlkjR/XPjWgXtoXX6vE7NwdbF8zCdwLpbEDOzSHWXL2pj+ydA2skq19ifuWWUjJ7QyXY/nH66g5m5E2NElNUCj3PvklqjHJjG4c8Mj1JCddq2Wnnsl15N7nhlSsbctMAjWzFNnUlMPFOjyun8Gh7EsNflxk8fRVAsIk+CoT8Y4gIAgIAoKAICAICAKCgCAgCLwjgeF0I/54V/+N1Q0eqPyR89H9cDBHdewDDM3ciIyIwtveELukZubWFmlNCyUkJoZof0cMHB9SOr7CdJ4NSvc08U5KoaEuBcmvT+FZK7UMDqhxuMuNm550bG7SFqTNPU0rItKS8DG5zPlz2rSsb5Cl+zFKFomyaQLbjb787o86ZEnT97/oxOPWdRTsmzjc6SXe1RZzO1+iY6JJSsmjf3OPyapQjAxcKJ+FvfFyXGwtcPCLICrMA2sbW/IHnrMy2EhyQCAxUTH4WmvjmFHDeHcq+n/9K1HSXu5SE+7q1zEPLKE03BVNTTN8omMJctfi3G8/InYQNoYr8DNTx9gjgNDwIKLyO1hYn6czP42HZlf50y9+j55PLvU9y+wNJXLz7GXUHUNJiQvFykAbi4RONnfneVwQzsPQWKLD3DDUeUjt8ArbE2lc+qdfccagnCNWyLe/wH//P10gqE4eibA7VoejlimOQd64mpjgFFjPEntMP64iK9SSi7/8Jy7q+5Ba0MXxipbfoIJFSjy1+N31L69ucBfv2imWBwsxvnkPs4dxFEbbcelXVzGPkUJqxfbEr7HJHJZNe1gbLMVTWwFdxxDCUyIxu/gLbtilMy01Trb68fnsv/L7i6a0H8FUlhV//h/+Z1QjHyNNUdidpM9lTRNCU1IJsbjJ5ctalCxvU6V/gVvaMYxIDZ2jF3SV+aNraktIeBhR4QmUPBmR7f8NlfuH/ugnZhIccbD9gsWV7e+45MYRW+vPWXu3dJ7/0MJ5X5VfH6wkwtWFkPS64/Cv91UScV5BQBAQBAQBQeDHReBob4vF5Re8fQG2b67PzsZzVre/697ffGzx6Y+bwNpQPVmP6hiRJhKQPnaXaavKoujZ8az7/SU6ylOJCo8gubyTNdlU8B2mOqtIi4kkPC6D+p6XIe8T1GfGEJmYTHNvL/WZBbTPSHV3xEzrI0rL2liUJpxbH6I6NYLItDSKKsqoKaplbm+PkdpcKpoGZCPlB3MdZGbVMiINYthfpK2slPLm46X5VkeoTIsmIjKSpPw6Jl/ssTxQR0ZaMT1L8rnq22NPyUmIJjI2hYYh+dD+4doETUUpREdEEJfbzIx0eH5zmOqsbLpkVdhnoqWSoopBNndWeFIQS2hkDCklZVRk5tJ7PJj9YqKV9LiHhISlUtE+Kev0d+SlER8bRVRsFBFR2dRJTYLNYSqqy8nPTSM5NoyE0vbje+BdZnqqyYqPIiIymcpns/I8AztT1CelU9AlZX/IQnslSamV9K98kaVvfaCSxMgQkgsamJale9hl6nElmdGRRMZGExGTQEZ+J8//5pT9bSbaa8gs7WLluOml7VKUU07bjLQLv8docyGRoTGUlJZRkFdHU690Asc8LXkZtAyvyssMrA7XkRwWRFhKMaVFaVR1DrMpa/Yt+msTySp6hrQZ9+aeUpiYTvPgsdg2xqnPiyQkKYvi8lKqa2sZ3z5guq6Ispo+1l59Ze0y1phLbGgIUYlZ1PcvvDa95GXhxfNLAh+wSbBJT2k8D8ytcAopYXxTrtK9jQlqpMuO2DykoPtLISN7K7SXBxHRugabk5THuGBuYU10WQ/HuzPfnounnSWmroGU9738JpPjONwaJN85mbaJcVrzwnG0scLBM4KGUXl4j3Sr562ZeDqa4uwbS4vM3oLFvhpifB0ws7QnJLeNFdn0ln0mH+cR4GCDpcMD4mp/RG7VQjsxnuaEPup/5bAdbo6T72tLQFyb7Ev3pYB+yOej7RFSja9y2yKU0spHFJQUUNYjnyn2Q5ZDnEsQEAQEAUFAEHi/BKQ3u1n4WFpg45NJz6J8dONoe57WgnDsrN1JbJQn9HpVzqN9RuuCCayZ4mh7iZZ0LyzNzQnKaka2Gp20zzXwiCBXW0zsPch8Ih91fLU/05S5J9DYO0pXRTxu9jbYuTykRN4rkm228ayMIHdz7FwDqRiUd6j2F3spjPHG1sICt/AcBlbkd+xbk82k+DtiY2WDb0o9c2KA5gvU4pUgIAgIAu+ZwAdrEkyWe2NjakFCQS1J7rpoRdawun/E3vo4xYEGfHTiU+wKXk58klPcXewgycqI/N4pKiMfoGkTQXVNKs4q5iRVjbMyWYerkj4BuTUUxDphbudM5WvX0I3uJJQt4ygvjcElIIuG2lpS3bS5b+YIyKkAAAAgAElEQVRHq9SPmCjDSNuWkLwCsoKcsDBNoW+0g6wYX0KzGqiuisFK4Tb+ZYMsjLcR5/SQnLpaatI8UFYyJqr+eHmR99zof/P0w7mofvy/83+qxzJ8PNVptTeRq//rP3FeI+cLp5AjDg8OOPwal/Ho4ICDr/vgUP6+dJejV5/LjyPd/vVDffkYe0u1OJ48hUvNDuz04GNjgHl6P4df2u9v1k9sIAgIAoKAICAI/IgJPH8ch5uxHqG5NeQ9NEbVL5uxjUPYmaUmzplLp36HRnTXGzU82p0k31aHpNYRnmYFombkT3l1Nt7aJgSldLG+2kOAui4P4kspyvDHxsKYzIGXycmk90C5qFtGUVgUj3tAKhX1deQFmaOqbUOx9F5qqQlHQ2seJOZQnOSFmWYw3TMz1OWF4xZWRF1NOUGS22gHFDO1MEttoCsRhXXUlidiqaKNdeTj46RlbxRb/CEICAKCgCDwHgh8mCbB0RhxRurouJfKwkpoC+L8BXseTW9Le5Zs92ZgpHkexyL5Qhlyboc8b8/A2jiDwYEirHRv41glT5DS4KWEklsiVenOXJEkypfX2O8l0NIEk7hnx2EuB3RFqWGb08bz5QXm5HFQHLYHcEfxFpHtK/Qnq/G5VbIsWyoTpVgp38C7ZoLFJWmCE+ljl2Kbz/nMtYD5tXWezx5HKhx143TvLqr+je9tFP5baWu0CMM7v+J/+zdN8vukIwH7dCeo8k//x5+5a1SENK7icG2AklBHjHS0MbAKpOjZcZDR4TJdeUHY6muiZeBIRNnAcRTHLiM18djr6aB65wqXr9/CMr6SocF2Mj1t0NPSw8w3kfbnh9KD86woFDvZMewJLx1g83CX9iRTzv7iPzitaIqF5D5nPv49J6/ewz2lmsljM+Nb1VNsLAgIAoKAICAI/OgILFDsboiSJB5ZsviJVG5dMCapQx5avDtZzwPJSfTin71Rs92JEmx1omnvb8DP9Ara6fJU873RBtyz9KeiwJ9bOkE8kd06zZPtYYKyZxPyhedgLM0Q68Qyxp4/Z/Zl2PJ4DhKlz3CpWWK21JzzBr50SPff7sZb/SLWxcOsLD1nSX6TxEyWGqfV7Gic2mR1dv44WnGbKjclFNR86HvNk3ij8OIPQUAQEAQEgR+UwIdpEqw0Yn9LG4uobjmM6WLMPr9F1JNV+d+juZhqfckkONyiK9Me84JBZhrDMbqlSvpxms3JPG0uGbmRFmnNZZNU+XqZTJFqYYzEoUQ+Mn44RJiaI4Xdb65YOlf+gJvaJhROzPPI/DK6gTVyp3v5Cb5mp9BOluc8PS4oCdqXMYhskZsbL5tyoQIrBTXs0vq+8zzAl4f6QZ4Hc9C30OPW5TO4FXWyuDxOvukZ7twx4Y5ROXtHi2TbG2DomMSzmRkGyoLQUHSgfnaFnhxftFUdeTQ0w0xvPpb3dAmvGGZ5vAjTywqEN0zSm++GtrIKySPrtHrdQ2IXTcfMCs/HJtg42KQn1w/t+3aUDcww01eEtZIuwWWDLM7WYH/yNDZZY8x1pGKsfBLjuFaer26yJ1Yw+UGkIU4iCAgCgoAg8J4JbPcTqquNqlOdfPm0zRZcL13Dq3BEfo+x2Iq30VdNgqkSVyTJrYz35ON44xrBT+Tx/as1dtwyMCch2oUbBmHIb7XWqPKzQV0rCVnA5dEsSYaupFYO8Xo/fuNpPOpqysQMLNHmqYiGfTKT0tkEezMkO53iVlDra7COeBqmwgWrMPqPb+fkH06TYauNmm0us6+HE762p3gpCAgCgoAg8MMS+DBNgoVqrK6qYxV77ILPlmJ79jMC6+U5CI5GsjH5UiTB4dYo6aYSCme2mKoKRv+MBjljcpjThbpc0HXkUV0+LqrmhJa20lEVgcEnH6PmWMxzaej7UCzKbmn0Lr52+dvqJszgPgbeNayyRvr9Cxj6N8gNgJV2/E1PoB7V+arFnpd7cuuaAwVDX+QwkC7r0RpuyD1tV1q+PL3v1Z4f2IvBTHQsPQiKcEXDPZXKihScdbyI8HJCwayG1eeF6N9VwbNUmipWmnW0C3+Vy1jEFRFjo4iSR8NxIpAtyuxucN89g87KEC5/bkS19J5kKgcLMyUiBnaZyLJF18iS2LIOJhal0whGibO5w22X6uO1Y3eocLiJomsGI/PtPDx7Ho/aPZh/hJ3uWewKjsvwgSEUxREEBAFBQBAQBP5TCGx0E6Cuirrr8bV267FsyTKXrH55B36hGS/DL5sEyxRaG5DSMctCXy5Wp24S1S6/31mvd+Smpj5ZNeX465nhnVZNe1M69pdPclMrjlFpJWay0XePpGrktbC9/UmyHTVQNstingMemdxE2yqdKalpvzdHuvNJrntWv0oMtjdVhOlNZbzzBl9FJ0gP/bwxEjVlNcKfvkp79p+CTRxUEBAEBAFB4N0JfJgmwUYrzne1MAvrkM9RnyhE75QycR3y8P2j4a+aBC9GijBVT2D08IiVx9FIFBWJ75db0mMZapwz8aV7+YiNwXICPJwJTY7Gy9QJc49qWad/JN4I17QGXnkEBytUBupwVdOFBllE3gb55hdQCXwkjyRYbMHb+DP00uV5ETZH87C4dQWn1J7XphQcMlcXhvJ1dR5Wvj414t0b6L1sOZiJlqkrqY+biVM3QldHGdO8x1SHOKNgXsfCeCyqSkqENB1f0PfGiTG5jIJnLAGm59GM6nlV7JaHCpy1jad/7CkxelcxDy0iI8gGWwc/2mSezy4jdfFYqN1B1dSfuvZWQszOoRza8eoYTwIVOWsTTfdYC35nz+Ne+QKmSrDW+gzbvDfzUrzaSbwQBAQBQUAQEAR+igR2h4iU6KBiXyWf6rjehPX5u/iWjcunT36dSbBUi7V6OE/mt9maKsVO4SLeLfIO/1KFFdf1zCgbh4OZZqIeuuAXHUmoqzvaRtmyLOrzuQ64RWbxhUewRXuqNTfuGZE3JM2Yvk/Dgzvcc4hjXOo97E2QaHcKhfA2eQtsDBBpcgMFlzTGXvMZ9qZqcL5/G72gBt5MJf1TbDhRJ0FAEBAEfjwEPkyTgOfk2amhapuMNPh/u9qej2950fz8eOmO+RIsdS/hXv1FvNpwvgTNhMeyDvrRfA02OreQZEiH7g8pNLuFqlcBs3vSxVOOH8+rsZMY4lIhXatkllgDF1Jqx47D6PYYyH+Asro5ecOv1s1gOF2Pv2qEIA1QOHiWjv5VRWJHj2CxiwAjRYxC614zCGBzsAhbVTUcs4denvXH8Sw1CYydSOtZpj9BkZ//9j6VY/PUhjlzy6iC7e0OnBSVsIg9Toq0UIbFxVuE13ZR4KXPLYPU46VZJolQvYJxWC2LS1Nk2plj4e6Nf1QOT2akLXHIysLacZsskmB4Aq3ocop8DbmhkyCL8IAZYjSuYhhczexyO96fn8O9chPmyrHUvIh1wfFyOT8OsqKUgoAgIAgIAoLA30lgnfogE+5p+TAoPVJ3AJ9ftyZnQL6aAC+68Tc7hVHGF4MTzyut0YooZlIazbfZS7D5NW4H9crK0eypzj3zcPo2pVfl48duL8GWOuinTQBrZNs9IDzti9WNZusj0FbVIab9+JzA4iN7Tik5Uie9cVutx/baVbwer8HeIhWBetwzC6H7i83hRT/JNqrouBTxYwm0fIlHPAsCgoAg8FMn8IGaBLDWm4WHhR52Lv7YGGnh9miAncMdxh/nEuqqxWd//ncu6DqTXtfL8s5zSox1SXt6vD4o63TnRGKga463nw0SbQ8ePVtmf3+WR0kRhAQG4mFngWtwDqPbsD+Zhol7PE3T0qvnAVO1AZz/zf/Hb2/ZEZMUTVhYIrW98xwsPSPY2Bxzd2dczI1x8G9iZauPZLPf8n//4lMMfKKIjY4iIbWJgbFa3K79jp/95jouMYlEhQeTUt3F0ssMQB+ysvqTuatlTuzTZQ7n2kjN72btYIFHPhZ8rpzNFvsMFYZhb2qJZ2Agvo62WPuVMLt/xEr/I/zNJdj5BhDg5YixTRTNE2vsLj/F65oaTlHJpKUlkpRZQtf0Ir2V2YT7PSQ4KBBbC0PiOmdYHqom2EKCnU8AAd5OGFlH0DC2zsFGE3a//wu2hUuwM0mGlybX7hnjndPK1Ms1Lj9krqJsgsA/MoGtMWpS4mkYWvuiI/IteBwtdJCdUEqHbEHqb7Gj2PTDIbA7SW1aPHX9y98+P8/aICXJBdT3fc/L3u6t0lUVT1bzxBeDCB8OsbeW5MV4FaF2Wlg4+uFsrIlNRhNLu7DQVUKUrwXXPvlnPr5nSVLZY+Z2N6mzlRBX2vUqUeBEdRrGmiY88LXHSMuB1NopdlmlPiuWsMBAfJytsfeIpVs6FrNUhqNHMNmd8mTQy50p3P/4Z/zsjCGhSTGEhsRS2jrK3uYIyfa2GNo58MDOGFPHAqZ213gar8/P/+UXXDbyJT4+kqjYXDom+im0uMYv/p9foeEZRXxkMEHZlfQvvTbl8621Fx98eAQOmWooIi+vidm/6z53ja7iZErq+mRJst+o584sTXl5FDVMfadryBvHEn/8TQK7i12UJqXQMf/KOvzKPvvrI1THp9A4dpyZ9CtbvOWNwwVasuKpbJ8+nlr8lu3E2++VwAdrEkipvBjvoCwzi6KmLy7eqyNNFBQWUJRfQGF+DrV9c+zNV2JmlEXf66kA2GeyrYSMjFyevEp9v83ok0pys7MprX/2aqmdySx7vDLLj0e/YWOknsycQkofVVBaWkh+fgW9s1vyhlrto6IwnaLqNvn2R7M8qUohs6iM8kelFBUX86h6kIWVEWpycykqK6OivJjCwjyquqdYPw6GeK+t/rdOvj/H064+Zo6r/HLz1dE+GtulGRzkj+f9jRTmZFNY/YwvYjrgYPEZFflZZBc2MHI8arDclYmRiSX+8elkZqUT5qiHkm0A1b2DtDwqJDe7gOrO16IClvupLMgiu6CeoVcxiBsMVNfSL09NAauD1OSnkVw/yPy3/H56WYfv7XlvgvzYeJLrxtlnn468QPyzn76KLJGaJznZ2fS9mnK5TX91Bj7urri5PyS5ok+mx8O1aZrzgnF1DKZy8GWUBWyOt5DoaYe1UxBFr9aknqc60BsX1wd4ernjF5vBU9lwzA4DVWn42lvjGJjDwPFKHeyt0J4fhK2NFX6pDV+5kG9PNhHqHUxmr/xGcK6tmHAXK2zd42ia+buu+t8bZumBDpe7ifcLIPbxa3r5hjOs9z8iNCGZptkvooK+YfN/yI+O9iZ4FBhIftsXiVtfTLSQHOyBm4srPpEFPHunRcwPWewpxMHJCXdfb9xcXfGJq2RM+j2wXoX5R7/CIX/i3TqIm7M0VGdQOSz/EjnsDOPib9QJbxJjjj+cSJdpTA/AIaaMiddCxL/2/EfTVIR5EJDfxebb/tXWarA68Stsc0bZ2Z6hOMqd4Jze124SDxmuiMbT1Rl3D0/cXNxJetQlzwM0kYPKX+5glzrwtaf/zm9ujhFl8ivOu1W+my6lQwlTtYR7+pPb/vyd9/nO5fuGHdfG2ihMiCOpsI3nx1/RSwN1ZGakkZ6SSlpyAvkN3Sw9b8TWKIrS7tXXjJAdJh7nEx8bT3nb+HGOgHUGm0tJTUwkLa+GseNr71ypN+5h4XQea2B1sIbk5BQycvLJzkojJTmb+i6pySANJ+ilLDue5KxSBqT7S1crqssiOjGTnNxcMjPTyMiuoG9mlNaMVFJTM8nLyyIjLZnE8mZGXq6a8A31/qE/WmzLJyDgEZN7r2JRv6EIGzyrSsDS3hlPXzec3b1Iqhl9IwfDN+z8I/5oj1oHRa5fc0EaPPLdH+NE3/8zyjapspU79ifaSM96Kl/FY+0xLteuo+hY9yrPxXc/z7fc82iD1kxvvGJb2DrapL+2hvyGiTeSeP7NI77oJ9vvAVG1k6/9H/7Nvd7bBus90aj+4a+Etr3duNueKsb01x/hXP528/ZgfZK6zHAcvcLI7ZffX7LfzoPzv0YS2viqL/b3VfSQ6YZkPJxt8IstZPBYg0frkzwujsbd1Zmi3pUfBfe/j8P3u/cHaRLU1NRw8+ZttHT1MTQ2wkiii6aaKiqqamjq6GNoZISxsQnGRkYY6GqhfuNT/u2T89xWUkFFRf6jqq6JroEhxsbybdRUVVBR1UBHX4KRkRGGEj20NFRl21/+5A+cOnuJe2rSfVXR0DHAxMQYYyNDDA2lPxJ0tTRQVVFBXVsPQyNjDCUGaEv3V9NCX2KKqbHR8baGSAx00NLUQSIto/R9iSH6+gbYWJoxMX6cTfH7bcfv7Wg9PT3oG5qiq6ONjobaK54qKmpo6ephaKCFmpSxmgY6ehJZW0hZar/c9rU2MjQ0QFNdlYmRfrpT9PjsQcWrG6rheGPU1Jy465mBtqYGRkaGSPR1UJe2k4oaGtp6SIyMMDKUoKctZ6+qpomekSF6WtJyqcq20dXXJ/ihN8vP363D+L2B+vKBXrRgcu0GSv7N7LBPlsFv+Nc/XSFzQH63PFXmioGuLiWy6M9lakJM0LPxJ7O0jLKcTNKzSxjZgd35IapDdfjtzy7gVi6/kOzNPyHa+j5WIfkUJHiibuZHYb+049SP3yd/Qc8znfKKcqqa25lch+maYCyMjQlLLSDFxxw17wqWdtZ4lhOCmoYbqQW5BJhp4R1fjXTFSdljb5ky54/4X/7lEwyl0zlGcrG20sUjKofCSFd0JAn0rLz9QvFlHP95f+/yOPQa//Wff8nVBFmg7d881WyZC5/eUiK860Mo/98s7nvZ4PBFKy5//jMmybIUZSx1ZOCop4VLdAFlpWVkhXiT2DDB1ku9vLWUu/SlW/Jvv1cioKSCsrIcfPVUsPEvZ2rhMQ+unMSzbPrdRoHmWvCwu4hJqdyYPOyJ4+6nRiQ8/cLIeGsxxAffD4HntXgo/zv/4x8svri5e9uRj5Z5nB5NSs0oW2/rS6034nL5BO6F4+ztrdGSE01a1dir6wLsUeF6nv9QsCC19BFlaQGY6N3jQeUMLJYjOa/Jg9zXVxR6W2G+xftbkyTZn+COX91r5fjm/Y+ePyUzNoXagZV30/I3H+4//dPVGkdMw1J4tvo3/4G/piwLFHp5ERLzI1nC+Wtq8Pe+NZRswp/+5MLjF+/Cb5YMRyX+2xlTUqrKKC0IxvyuKmGlw8dLZf+9pflQ99+jyVMbVRVfOo4Hh75bSSdJ0juHvluubMrpi4YQzl4MRJYi/EUHPsoq6Hi1vPP/6ncrw9fsdbRF/6MEYgr62ZeujmZvhZJD9bdr090pqhOiyGn7YrDta870wby10ZeE5PPzxH7DvdPObCUOJy/gXf1qBOwr5d9fkpojBvz5k08xKDm+V9/vxv/OSWxin7waTPvKjt/ijdXOHPS17IgqSCfC3hIH1yJmpUnpn/dTk2DJZz//V2wLxn943XyLOnyIm36QJsHc3BzV1dXU19e/209TK+1PWmlqbHi37b903ObHT3nc2kLjl95/5/O/w351dXW0tLSwsfF3fXv+p2toZWWF5uZmpOX9PuovPc7mxhobE5X42ptgZGyKibEZtk5hNPYu0dU/Ql3Nt2jrL7Gura2ls7OT7e33HEqw9RS7+yrohD+RTcd45HCaK+fOc8O6TBZlMV/th6W5BVXSQdChJJTOahDePPeqPQ+219k+hMODffZGclA8r47nI9nCU8zURmNw2ZIG2UjRAmnGWriE1rO41onHVWPevGdeJN/aADPnPHmo3sojHK4Zktv0lAi3G6gkytcF3W7yQdHUldJR2dgPK08z0T59mdO613BonWc8Vh8DIz/kY3b9RKhf5WHF5Hu/Id4bKcb4oiLn1T9FOfPdOgvzVT5cUdMh7tmbJsHWeB2RLoboapvgElqMNFruaCATC+d4Wf6To/V2Qoz0cK2UXtTWqQ0LJiy68Y2omVcN+CN/cbjVhs/Zs9jnzcHWKAm2SihY57D48p54Z5nF9W0O3tb5e1X/Hfoynfn0uh8vV2gfS9TllJoTVT2NPLxxEi1zd2xMDVDScyS9excminH28qFAOiFamoNmpBYP/QeE+Chz6pPf8tfrmgTnNjLTlo36WSV0rO2wMldFzdyTGmlS2fU+ksI8sHgQgJ+9Bqp6TmQ2tJIXYIeuqjrOSc0iIdqr9vl2LyaLfPB21cVA2Z7I9CeyG+L95ackGugTEBWPg54G9/XcKOiW3iCuUWprjE9at2zUdLm7iCBXE7Q0DTDzzWNYGum31Sw3CYqmONheoCBEB8fMl0qRlm2Pap/bnHTLO15GeIEk85tctmtmd70Gi6uK3NWzxcleC2V9G3J65NfT3ec95AU7Y66jjpqZN2WD0pMd0ZFtjF5AOAnOhmgqq+Ga2CDLcwRbdOQHYaxviJmhHreufMTdgBaO2GO8Ph1PW1M0NTRwiKmXLZG8PdtInJ4+/iGhSOzDySvOxNfcl4wfyZJFO0ujzC8t804D4V+RyDbPpxZ4Lp3L8A/6GM2048zZh/QebDJSkY63sRfBUd7oKiuj61cgj5R6xWaWLFcDLhpmIg963Kfc/gIX3dPo764i1NCTwFAXJK4PeTS2zYv+UrxtjdHVM8Q7uZ7548vU+kg9Ee6maCircOOOMnpmSTR1VRJm7k1Q8ANMnFxJ797kcLqFKHd9lNX08U5uZXUfdifrCbM3QV/fBNeYUsZ3jtjue0SAozG6+kb4JtQw96VI0VfF/84v9mjxNUTxzF0snd2RqKph5l/CjKw+RzzvKsDfVA0VHRtCHw3JOoaHM49J9rfBUF8fHatQ6salF5xpkvTPI3mQz+xUJ9665/lv/34SZZcA0qrKiTBQ5oKCFR4eeiip6RNZO/FaJBIcTlQTFKCPnbc/vob3UTcJoaK5ihhPS9RVJYQV9R937FfpKgjC1kgbA4kbaY3y+63lnmIiDIwJiIrDUkMZNYtQmo+nIj9JNcE6sozu6jCufPRH/vzpDQzCcuhd2We9sxAPSyP0JOb4ZDTKI42X2ogM88bW2wtvawviaqqJNbEgum6Fo6VnpEQZYOkfSaSlCvfVzUhqnZV3YndmqU14gIGeFop3bnJPxZKUqv7j70RpA23xrCgKKwM99MydSKgdkkdWDBfi4O3Hw4ce2JmooGbhTc3El8O6dhmuTsDOTIK+sRVRpb3yKUh7MzQk+WKmrYuBUwDlA4usDaRheOY8SdLxmLkWAl2diGxagsNxSkKt0TOUDuKqcfWv5/CtlX8Xrw/XEmJngIqKMuYPsxhePoDDPVZ685CoXsa0/NggOeghUPE0qjo22NnZoKFtRFDRgOwec+VZGSH2EnSlK60k1TM2WEOgiSd10uv9Rg8x9ga4xskTpA9lOeKXnEeyqwKXHlTK1LvRFIHWfXWSB/fgYI/d+QrsL5zgQeHYDx+B8p3/nz6MHT9Ik+DDQCNK8X0T2F6aYWx0lNHRMWaXtn5aYT9vmAS7lLtfxcTLF1dNdZL7Dllq8MfSwoLaRZjKVOeUSSC9b0yPeY32fDH3L6rjcWwSTFZFon/Jkccyk+CAZj8VTNyTGRxrwOGsHhG1Q8zPP2d9R9qDWyDL3AhrlxJ5x2i3j2jd63imlBPsehmNTPlIMZO5qCpaEdmyDEfjpDio4BiSgY/rTWyapxkK08XMKBB5ys11itzOohLT/O1C616r0vfy8nCeAnclrAJyCPO4jEr6u0USfJ1JsDNbj6/2HdwzOxgebiPd1gBT1zwmJyuQXDAk8ck8q4MpnPvX33LVWdp56MfLyBzT6I6f5EVGbhKcw6lojq2hfEyUr+NS/V1iRncYyHbmowu2lE4usrQ8TKbDPVQdkhiefoz7pU+445DD8HAnKc7aXDFIY2Gzhwf3VLGObZPd7E0U2HLRJIHHDfFoKZxDO+EJs0vr7HQno3TqDLrh1QwNthFufoZ7gY852ujA495JTuhG0D4xRJbdZU6e0SSpeYC24kC0LyuT0POmQfS96PGnfpCjOXLc3HAJb+dZpSMmvjEMSY20xQqMf/4HbnuUMzHcSYzRLbQsk5g8Wifl5ik0ferY3D9kdbiV2t4ZJnqLsVJQxzK2g539DjykkQTFMxxsjBJm+kdu+ze/RlJuEnxiHkH3zDxzvaW4WdzHtnQZlqowuXyKm06Z9IwPke1ykUs2WTw/go3ZMTobO5iZGCXPWYE79nEMru7R5PUnfnfRlLL+ETqz3bitqknC4AGbNd4oKpuT2DjIWG8FTqofo+DfJL0DZbCnk/aeGcbaUzG8qEh44zQr4yXo/L//wU3bVDon5ljqSkblhBo+xWJ1ndca7yf7Um4S+NN/9ILeFHNO//YmATWjDHcmcf+iKt6lr3c+Zsl21eeCJB35mOkWj5yucNMrk76WBBR/8VfueuQzMDnDbGsKJoYS/Io6GB5pJ9rmNqbxbWwu9RNpdw/VhzUMdWeieU0Hx6QuVudL0P3Dn7hoFk/HxCTzA9V4muvgkPqYickuEiwMiCqoI+PBLbRDHzE+Ns74+AzbW32EaBlh6VfC0PQ0ff3TbO+9dIC/r2bb47GfhFN/UCGyfoiRtnj0P79GTMcai925OGhqElE3ycRAEQ76PmQ2zrC/2E1t1zDTo23EWeqiYJbPytESGQbn0HfPY2F3k6cR+pw8aUfJ+AzP59oJ1jzHSc0gWidHaAy9x3ldPzqWvugIHwxlYHjhn7nlVMjwSAeBCuc5ec2Okp5+GhJtUb1uSuP6AX3pdhgYOlHWOczI4xRsbhuQ1L3EwuNY7v7LR0gS2hkbqsdT4TzmYY2sHh1R5X2SM7a5LM+18ODeLRRMUhmYW2LlaSy6mpZEVz5juLeeYBt1DOP7OFxpxv7Wb/mdug+N/WPML7fi8ekprLPnOHrewgPFf+KscRJ9Y4OUPLjDOasohlb3GM914IqSL3VD7SRZaKOkEkjXytbxKPgBo8VuKGp5U943wnBjEuYSCQ+rlzgaSuD6idPoRtYyPPCUULOzKPrWvRbtcGKLOhEAACAASURBVMTMIx/uGziQ9WSQka4S3A2V8KoZZ7zCG3M1CVldk8wM9jOz/oLV/hSMzl8hvX2SqgBbtMwTGV7fpMpPGxUzf5oGRhmsCUHt4/M8bN7lcKoSJy1FzMLKGRjso/XpEGvH0Td7Y2UYq79mEux3E3D3U24ZRfJ0bJyukgAM7+qR09RGpKMx2n7lTExPMjC6xMpcCz43P8OnaYWtwXz0fv5fuGCeyhLbFGndxyk4Fi/VK1hn9MvFPJqLmf4lHMuOoxY2GnC5JEyC7/KfLkyC70JN7CMIfJnAGybBDsXO13HOauFxujeGzik0VgXhYGFF3RJ0hd3hpH0Mo28LKpkpROmC1CSQZ6benqjFX08B96x2hjuLsFH8DRdsUxid6iBUQxllDS20Ve9j4J/F8It9xvI9MJVYkdkyxJN8N66d+wjH7E6aktxR1A+jaWiEmjAJJ36mTHTzJGMVXmjY5DKx8IyIB9ewatyD3jgMjXUJedTDcF0S6hf/wmn/+vcYqnXIYtVD1Iyi6ZqdJi/wCqrZ0qzbLx87LM2MM9jfz9DIFGu7X9wAfdUkOGCqyJPTZ5xpejnHttqDGxp6ZA0NU6R7G6+Ux3TU+3JKU4KnRhhd/WVYOZsS/PdNtnxZ2A/uWW4SnMelbIKZxnCMzquQLg06OdxibmqU/oFBxuZWeXlfebT3gudT/fQP9NM/ucDmqyHKPUYKnfjlHz5H2UiXGxeucs0okra5PdhowPHiCdyKpUGAMJRpxb2rhrQeQW+wFpr2cQxs7lDrchWrgiE2x2sw17yCxbFZcSSbbqBP7FOpeXFEa4Au5+5nsrzVgdddJfQePpUddzxNkVOqrvRITbXndZgrn0dSIvIYfGvRzdVgb6GKQWIXQ7XenFd0oHB0i4OVWhxOXMC9Qu5ydgYacP/OA9q2lsm6fwF9v3r5HNODTWanJhjrr8JT4QRKtilMr/bhfe3YJNgcJ8rqBErBra8V7YA6PwX+8tkVtCUS1BVvoGgRzuOFLY7mSpGcU8UlR250TmVYcvqMD/JI2EPW5ycZHZmgPFCBj+5ZUT2yQlPwec5bpMqjfyZyMFK/hFdNO6Xm19F1zJOvoHM4Q7LdCe741slGsY62V5keH6G/Ox/bz/6KYWwbs0MlWHx8Ee+645DasWw0PtPGv+z176DXqiFe/qQIfGESbNGTYorSTSMaZNeOAfxvn8As8vVopTlyPXQ5oeRL/dAgww2JmCuoElo5xlx3InqfXSBOtjDUIU981VFV8aTzOJ/EVL4TZ68FUddVipnaBYyrpEmsZgjXMMUno58XK1VYf34C30p5FqiJfBdUzykT0zLG1NQYhe5nueUVS5K3Mvcdw6jrmmRZNvdnlCRLQ/TNQ6npn2Hl+HzfbyPJpxso3fOmQxbY2cfDc2dxzWijLtKGz645UzU6yeRkK/7XbuISKp2+csjK3CRjI09Js1fk8i0LOl+sk2MkNQnk0w1mc2w5ey6QPmlht7vwUVZC00NuLB40+3HphCVFsqQ38tocDGZgrHoGxyL5dabO4xofWcpXStt5loLh6ftktXQQoqOJhk/98cDHGnkOZ7kWXsFoYxwGn94jTrbwxx6lhjdQtchgeuuQOv+zXHQuYXdnmGg9ddRdWmQnfeqlwHXLaEZkwTYH9KTYcfPuQ3rHW3G5cQ/DMNlkCdjvxu+cNGJvnqOFZjz0P0E/QVYzlksknFO3pm5siTr/y3xmXiQ79kiSM6aqXjx76YMcTpKifwblsObjyM450m3VUbUtYKIvC+VTesS1S7+bD2ny0+HMnXh5PgfZ0ebJ0bmAjtPxdx8b1PgZclE3g9bWeGw07uOT18bk/LpsEO/FYDpmZ06ib2SKwg0TZH3u9Tokl9SwzzrODbNQif3JKwQ/fc5wmg0a10yofpk3TN4kst/bwyUYqb1pEkinG1hGt8ojQV70EmB9DsOYIjJ9LFE0i6RpcIpVKdPDDUr8rnM/sZa+8iKsTlxCM8KNut52fFUfEF1WjP/tyzikHa8kN1GIpc5ZrHOPTdzVOpwuCpPgteZ455fCJHhnVGJDQeAbCHzJJChyuoxd3ghbC51EuaigbWyIvbMtdc9hPk+HU/oP6X7bQO0rk2Di+CJwxPpwDREutjjFpRJhpYS9V4p8LeqDQw7299mbbcRD/yqaYV0cskVfeTyudo48zEjCT+USAbVLsCudM+yHtZ0POcm+3NXxIr68GE+1sxgGlNFSkYqF1gnuBDUwsfSCqcf5eDtb4RWdS4TdZ+intL+/UfSdQYI0zqDunEJ9bTkehp9w4UERg7PHTsvhLJXx/libmGLrEs2ThS9CY79qEuzTn2DBifMhx9MpYK8zBEW1O0S2rTGSrst9r2hSg9TwSkkh8aEO3oF+eFnbUfM1F79vUMWP5qPDnQ78zp7FsXiC560xGFy+S5zUJNgdISPKC907p/mrdgT963Lz5WB5kMJIU0zNTDEJz6N36WVG1h36s5w5cd2HzoVhEozVUHEpkoVss1aD44UTeJbJb96kuQtUb+hTLw17HYlDVeJOdl0p3oqWFA5tsz3xCGNpeOIjeQ6CVzkJ2qQdtR2a/CVcvJ/J0lY7XoqqGAbK12MfTr3HGT0f+qSj3jPVmGtcQlL8xdSeH02jvNeCHjJTHYPemc+5b+6Ig40elz85h0f5CCsLDbicvoh3tfx/72mABBUFT9peLMlMAgP/Jjb3Nukr8EJL1xDvlFR8NM6jaZfE5MrfMgnkkQQn7BIZ39hnb3eBylAbNHXC6RmoxPySFg9y5SbBaJoNZ87603u4y/KzUpx1NZB4ppAZoMxZDWuqhpdpDLnABdtMeVTVcCbGWtfwLasiQfsc1sF18ilZ25OkOJ5Awb+Zw+3n1CTYoK5jRkB2Gs4XP8c09ikzg8XYnLpGyOPjGO2RLGESvFd9/rAnf9MkMEP1jumxwfyMQIUTWL5hEixQ5KfJv/3lKvq21jh6BpL/dEZ2LV/rjEb388ukyvoyqxTb3kTLIJSXE+fWGoI5/bkjFePD5Pjoctc8jpqKGCS63qR3LnK0XIbVmVOENEsdin06Yk249OtTaNs7YWdvi7lEDe2EZtZ2Vnma4oHWrVtoeabybP0IdmaoTbBFWUEBI88iJt+aXfS7sv0iJ4EsweVhDw8vXsIlqZEiTzV+9fE9rF3tsHO0RV9NiaDidkYe52BvqIVtaBwxbpooKpjTvvmmSTCRYSWb6tEtDZTclOYkUJXlJJD+udXgz5UT1hR+2STQvIBLifw6U+11g0+d5FM/1jtTMDmrTlpVNe53NTGOlIesSzvU9UHnOeeWTk99LMafKZMkG5TepMjwFuoWma+ZBMVsv+gnTFsFNadG2RSpYoPLqDjmMCfryB8xXuKB8lVj6p49xuW2GlYxx+fZ6XzTJJCcwjBF3tmeL5ZwUd2K+ult5huiULpmSXJtMeFWtrg8rHuVWJ39XgIvn8Is7WUC13UqPdRQMYiguz0Xtc+NSOqQmkjb1PsacP5OPNOvmnSYiLsnMQ+oOZ42uUV7nB0fXwuU3QttDBThJrnHTSUzsjvn2RjNR/t3v+a//cev+eSaJhFPpMun5KFyWp+ASjnfndkqHD+9SmjrJP8/e+/5VWW273v+D91vevTod7fHOPeO0/f2vbfvOWfvfXbtXdFK5ljmSBCRnLMIiBETguScBURBMoKAZCTnnOPKiyR8ejxrLZSyyip3HavK0ukYyGI9ac7P/D5hfp85f7+GUHNMT/gajNsXB9V9eJ1J4BVriEmg7iHUfRPHI9tgTUZlrDemBw9gfSOPCc0Sg/m3OWl2k5B7kbjfjuJyWCgBt32xuhJEQVcnKTbbsEvWT11b68/EyXIPfsWG+EXCJPh+Y/wDfwmT4B+AJVYVBF5L4EdMAo97kkO8zEB+GPv+8l/Y6uZHlTT6afQB5tuOE1D0cqiqfLKPwVmDVax6jMnus9yqNESLle6G6/9Wuggxt+B67DPmlTO8iCW42s2t0/s4fOHp96IoP+9Nxn6vGyWDhlfmhv2MZ/tx9FwQT5trSYwKxP/yRS562XBg65/57GwQBW0bAusoyvE3Okxs7ezvN0VE1klqbBB+F/256OvKyZ1/5qOTl0ivfnn7W0f06u+pkgD2nLEl9SVu1HWR7NtiQbb+PsdImgf7TF0pnILVtlC2m53F5tg56gb6yUk146MvT3DNI4P3qqu5MEVX3yi67KHPG/D7ejP+RfM8n6njivUOTgZWvxim+Lw6gM2WQTx7YQa8Snn9b4NJsO8qTcB8+S3MjlmS1KqFpSp8d37JlXxpYiG6AIfGB2x4ojPLhog2t8bF7CTfej1gcAVWRwqwM92OS5mhY9Yey9Gv7YhrkM4LySSwYZdRhsEkMMY2UD+SoC/5BFstA+jQGkyC07uxy3uvWm4d9q/3e3WavFvnsTpX8GIebEu0CSduZNDdX8rFLXu49lg/kkBnEhxbNwl2YX+3hqnRCs7t+xqvCumapuKe03aMPBMZmW/j8u4vCCieAc3wj4wkMMQk8DfEVAGGH/hybLM9+dXFeOw9w6X7+i7VQKoHW3eF0K8aJNXVmJ02OToeske2bDvlTEm/wSTwvKd/IJZMgjN7CSjv4InfAYxdkwzn8zBhjp9zMqwJeUsYR44fJET3TD9K2L7N2EfU602Cr/cRXGO4jgqT4NfT3ju451dNAuPDjjzVhVBpJ/DoV7hFbhxJMEHmRWt22KToAqdtrM78M71JkKTrgD6nK9aJY8c8KTMMUGmLMmfryXgGtNPUpp/HzsoD30t3ydGnLYLxHFy2fkNQpf4Nw1juZcwPWZD1vdvgKmqZwTyfKcHhzAFc7nejWjSMrpvPx/6z/YRWvz4a/cYyv/lnvUlgbHSdJonNais3d+zEP6OZqrgLfHf0Op0vB/gBI8QYf86xcP1b9s4EGw4dcuGZSsE96y3YXdOby2Ppnny5JRDd5MKVNq6fMubsVf1bdG3lLfZ+5fHDkQRmO/DL1d9nSq8e4Gufe7pYJMrmJOw3G5PZ3E+amyknvbMMkfWHiTyzDdN7jYxWx+pGGyToXvAbTAK375sESws9hJibctKvTodnNOks288a6s0ylXet2W2RxsRUNT4HTHCLatVj/IFJ8DW2ejEw9ciWnWaSSbCIvD8bd3s7zl+8QmhaGd9LzLQ2R8GFvezxzTWkM+3lrt0pzG7UMt+Xxqlv7Eh4JglKMgms2XE0foNJoOTJ+cMccYpFP051jvvnjrHP5RFjGg2LBq+/JmAP+/0S6XiWgeWXm3GNL6cw0pejdlEMyZq5cPAUjnGGOo1l4/z5Lu7UK5jMu4TxrjOkG+Kzr2m0LK8YGn2yDBfzfbjrg2vB8xZuH/kCxwj9fZvRfByP7sIzfxCt1nDPn3mIySZzomonUA6X4vHxAUz9XEjtGaEsKJQTm/4Nk+gkBlXL1IceZ5PLA92LrLniW5gctSRz2HDstUYu7/mamyUi6PGbn8/6NYVJ8I8SE+sLAj9GQMpusG8/J25Xo2GB+65fYhtvmL+u7iLc5J/5H5tdKNONetbQnOaPg/N5giKjiA4N5PrdeKqHlQzWF5Nyw4q//cvH7HO9TXp5H2r1LE05sURGRBB2xQOHq/E0TK6g7conNjKE6Jhogq56YuvuS1aflpXxZh4lhhMREcU1L0fOpzWhXFtF1l9BYmQkEeGBnLPzIiav80UHQFclZRPX3L/EokgNywM8vhdDeHgkty+44BhYxPDPh7b/MTJv/7vVKRL8vuBAsiG+ws8cYaL4Ktu++RSjS3EkJcWTkJxCfWcbubfscboQRERYEH62HoSkPdO/cVSWYvXpn/nT9ghmVxdoSbTk//zf/opdbMfvZ5L8TB1/0WJVJykhV7gUEMzdy06YmF2halK6qS4zVJbIOVsXroXFEhsdR5CfFadvZOvepvz0sRZpT3bjT195USnd55dHiLU9wD6XRPonKvD+6i+cz9YHiGqLt+bAFhOKDQ/II/fd2fXR/+JEXIt+CKiqi1i/A+w+fZ6E0lbGqiP47qPThNdIwzkWKb9swhf7k5nV1OG7+wCmV/RDP7tj9vDxST9aNbA2Wojl4U2cfqB/YPzpsoul6wSWRsvwsz2AU87L3ofmWRC7DriSVJyK68dfc6FQ31GpuWLKgV0+1KrnyTy1C7vgamSyXpIcD3LK5Rbx2dE47foTR52iGdZOEH7iU45fKWNmtodguz+z77r0Nm7934ouu8G/7D7Dzah44iJv4+dmx8XoKmaH8znz+RHOpepjkfTF2fHx5wF0Ls5RE+vHgYPO3I55QMz5A/zpgAdFvTM8ufE5n9sn6EeydCdx5sjnnMufRtGZipO5Kc5XQkgMDcBo/5fsvVmLZrwEf/sDmPjeJT4zFIct/4ZFdB1jHVnY/+Vrrlca0nf1JHPko+O6QFjrJRe/318CvYmO/P2Ty7SvaWiOsWD/dnPKdP3wFq7s/DPWQRUbAtqOkexpxKdGUWzwpXVw5uqCOfm3L4k2xOpcna4n5IobzheDiYi8g7erPdF14zxX95F5+zinfePIyr5PevojqnvmWBjJwvbTv3JtfTy3ope0UC+sPK4QHR5OVMx9GofGqM+MIjQimsjgyzh4XyWjrp26R4ncDY4hOuIyrmYXKRv4/ouD/3jrLfPER58CsV5is/qMi598jENKP5qJelL8LHD1Dyc0LJLIlDKG5icpv3mGE+aeRN5L5KrdTnbstKR2YZEy3z3sPHWN+vkVtN0ZmOw8gmNoJmXlOVw4fIgTPhW6kRma0kt89Wdb7uuioupr8LwzgTNHPsMtS3+fKfTZzF9cEnTxIRQN0Zj9eRfhnavMP0vkspstl4PDibrli7vDXRqnFpmsDMHk3/civdCWDM77p7dx2DqREc0qJZc/4XPndBZXFZSFebH3u7MEJJfR31nOXR93zl0NITLsJp4enkTVzoLsMfbfHsA6+Jm+cAsNXPz0E5zuTbA2WcF5k79gYhDDxH0TPj9iS+mwhomqQPac8Sfl/n0yMzLIedLC5IbY3LL2h3jbuXIlNJKIm+dx9L1JoTTXoTNclyY4sk4ygLQ89jfis50RBkNAXwRNfy4+nq743o4g8u4l3L3Ok9s7y3xXBYmBgcRERhPgbo7f/UqGnsVz9tMviO2Hteky/Iz34RpVSV3GVaxPW3EpJIaI6w4c2vQpF58sgKKblAAnzJ0uERgSTkhkLj0zKoYbM4m+4cTXn/wb39jfIvdpOyptBzf3fssh8wtEJ8Vy3dUKO+90eqYmqMsJ43ZoNNGh/ticDaR8UMnKYg83tvwTH+1y4tkajGa488n//n9gHF6rM0sW+x9zzswJv+AA/Owd8Q+pRsYSIzXFpAc7s/Nf/5k9dre596jNEFBUz0P8/9ME3l2TYGGWrspMgm5c4eGz8RcB01YVgxRFXeGCXyAZNd+ParpeVe1ML8VJIVyKzKJ+an0YrHS+91IUF0RAwC2iH1Yx9so1UtVdRMid69y+c4ubNyPJKOzRO3VznTyKD8D34nUy66fer47COrSNv+dbyYjMpLzb8PS+cdmGz1PNRZTW96DcgHjD4rfwUUn7kzJq2vQRX5fHqoi8FURJzysN9xaO9B/excoUFbl5FDVPssJz+p/ep7xr1jCHf5WZ1lIeZJUz8qLozxmuzSUuMpyIqCQKGsZZY4mB2kISI8KIjAonPCaOtCd9qJeU9D7NIiY0lIi0QrqlaLHSP/UYDUVpREdGEhKTQaNhyN3KXA9l9+MIDw0n5XH7CyNANdpETmo4oXfjyasfeXFOvai7dpL6ykxKh5ZhcYKG3BSiQ8KIfljN1MvR+y9W/90+LCvpqMkkt/On9blePs14M3lJoYRHxxGfEEtsYiKNUrTihQmePIgi9G4MDyp6Da68tJWM5nuppJQP6NpPPVDLvdgHVI0a3O31Hb8Hv9dmOyl+mEpcSjaN4xuHrABzrRQ+SCc9NZ3MwqcbtPvTFV+ZbCfvcceLtEaro7UUVbYgX1TQXZpPp2HKxvPJZsoKnzK6Pj92MJNDW0xIbHtxkrA23U5uUjT364dQyceoKWxgxNAM6t46iiulEQILdFU8pb5Xv2B1vILC2m7D1BgFTdUl/EGC0P802N9w6ap8gOaax/opTS+OK6e+qJbuyTFaCkvp1nsEaHvrqaroZh4Zyce2Y33L0Omfb6MoNY6MigpqykpoadU/tCu6nvCoop9lVhhuyaey/2V7S4dS9ZSTk5FGRmYmGSkpFD4bNEy7mqWuqJqOKb1O18abKSzqMbSznGfFWcSnFVPf8JTChj4Uq6DqL6a42TBcaHWShuoi2g360/ZXkZ6YQNaDYp7UVFHRp9fP4kg1WekJZJY10lRVQOvUAqzM0pz/mBdFXZukuqCG7tlXzpkXrH6DDytKhhoeEXbzEinlGwzfxWmeJt3ikt914os7fjQH+bJihMr70VwNSaRESuti+Lc4UEFc8EUu3ojkSf/L79eXszROzcNoAq9d5FZMHj0SZN0/DT2l97h+6Qp3MhuYec/ihMq7K0jPaGCeFWY7y8jLLmVMV8dZGnNSedIyviHCvpqe6mIyijv001lewIOF6VaK0u/TseEl/up0F/kpMYSGRZPfOKl7vtRONpDgaY3TxRDikuKJu+2N0Wl/MqvqKM+8R+PY+kUT0Izr2jL8bggxmSX0zCiY7HpKenQEoVFJFDXojb6p5hJSYyIIi0yguOPXmDe3ynhtIXl5dUxLbNZmqE9Pp7xTHz9hda6T3MRIgu9GkJpTw7hk4iq6KUkMJTw1lUeFeZTmlDEhBSLtfULKvSK65qWHSxWdjxMIjkyntLqZuqJCimql5yVYGWsgK7WcfsVLwa3JunlckEHVgN7QG6l9SNrTbt39fWm6g8ep2bQYBkpOdZaSHB1CRFQ2TYa0EtrxForTcg3XiWX6Sx6S/6Qb1coaow0ZZFb06J6dluc7KEgOJjDxMb3StXC+VVe/sMhEClsMI9e0I5Q/yOdJ63pE/2nqMzKo7NXo2q2mJI0Sgxg0/SVkFpQzplDQnuGJrb0/obGxxMUH4WZujG/UY+Y2XG7k3aWkRIQRnpBF/fqD5XQrOWkltE9L+lhhtL6YjJz2H1wDNH113IuNICw6hao+PafnskEqHiYSGRpGTFYN0mVvVWqfexm06l7ALzP4tIic4m4WWKC9KJHgu1HEZeZSWJBJw/qNXDlEcUokN4NDyHjcwpR6iaGGdOLiYoiIjCYiPJycyjZUS0pa84speJhBfEI04Yn59OiksshoSzFpklbDk3jcoT8nWNXQWRbPvRz9M+3yZD3ZcalU9chf9MlkHYXEhgWRlPOUCd0z6xLDVYWkRYYRHh1BWFQ897JbhEmw4Zr0cx/fWZNgdX6Iugxfdv7rf+ZsRK2+o6MdJSfcElPvu6Qm3cLB8grJFaMvBKKv7HOUI3WEO+3hv24+SXCT4WK6PETuOXt8AmLJSEkgIfU+z165To5le/L3/Q6EpWeRlVVA5bNxlhb6SfM7j/W52ySkBXHO0p4HLXOGh5afw/sHXd6bzLG/H+fiw/WZcj9ej2dhptjfus/Er2YSjJBk68ilcH1gE8l1jw+KomLw/eus/Thh8a0g8OsRyMy8j5HpGVxc3XF3d8PZ3gaLs2c5K/1YWGJj54iLqxtubm64uTrjYGv1cvn6ej/4bYG1nSPuro7YWEj7ssDawRlXZ0dsrG1wdHXD0dZSdwyj02dJz7j3ooKjDz05aBPMbstznDUz1W9r54SbhweujnZY29jj4uaMvbW0vQU2Ds64udhhaWGNo4sLzg7Wuv1a2bng5uyItXR8SxusrG2JuBuIWm14C/ziiOLD6wg0t3Zga+eAvbVBD1I7W9niLOnAzg4nN1ccbSx0vKX2tbK1pbvtPllm33HmSgnmLp5YWtvh6u6Bm5Mzzq5uODnZY3XWAltHV9yc7bGytMbeyQ0XBxu95nRaktrVFXd3d73u3N1xdXLAxlJqS1uc3VxwtLMytLMTbm4OWJ89qzuWdAx3N2ecnKT2d8DGyhIbBzfcnKQ0p1L57XB2WdefJbaOzrrjuLq64OLigotOP9I2LvrjOzvh5OKGk501lta2ujo7GOos7cvR2ZGLfueZmdkwNet1QH+F79c0M3QW3OTI3/4zh/0y0A1SW1VSneKEkft10pLv4mnry92H60bKeiHWWJxuJcnfhD9t2or7Y4PZOtPANStXPO9EEhvhj6fjBaoM/op+yyU6UoO4FRxBRkYKAU6WmJ17xAxrjBZF4GfpSWBqOgEuJlx+WI/6V3suWK/H+/p7laHiuzjs88Lw/hkGE9n7jQl3qza4C+9r9T/0emnbCDn1Nbeq1k26acLOHuGw132mN5gEHzomUf/fhsA7axKsrSyzpKzj+uGvcI+u082N1fY/wG//biJ18TrWqLxujrN/AlKfcW1t/exZY3VlkeHim+w3MSO0Wf8KVNUQxuFj/lSuT0lZ1aI13MTWN21NMWPnrZINjjAsd0RzwtqCqGa9Y14bcoqDAUXoDM7fpo1++6MMZGK+9Sy3C0dY1TQT636LqLgQzjlZcdo1kMcjiyjbH+C250/8dfNRHM5H0zS3zOJUAwl+1phbunHzQTPzuiZR0pR9Fy9nO0xOnuLEmQvEPnpGfXEcMT6XCAwKxPHWfSpKsojyd8fezgrv6FLm1lboKbzNob/+lU17jXGLKKa7q5gwN3dy+6W2WGOyIZMbnjbY2vgQVdCpm4u/qmjlnqsL4fHJ+NlZYWZ/jdx2cWP97UUkjviuE+ju7ubhw4fk5+f/Lj/Z2dm0tLSAvJ24AHsOm9iTVDvE4/Kn5OfmvrUy5eTkUFdXx/Lyy7dN73rb/N7lm5qaIvcfaIPsiHP4WG1h9xFXUusnKXpcRl7e22vD30ujP3XcvLw8njx5gkbz/ZEQv1nbPX/OiraLqLPbsL50X59uT1lL4OFvCZAy99OVoQAAIABJREFU1EhxPxI8cHQMoFmhf0Z68ZT0fJGphmTMjPZz/on+Te9MsRtbbK/RqAs1MUaC7xHMk/TB0fTPV8+Z7etlQqV/FpotDeDIN2aUDg4R52COxaUy3TFV+R7sOnWdmpl3afjZb9Yqb+FAa2in2sjwd8bR3gUXDxfcvfwJz2lh7l2Z8vcWail28eME1p4raU8PwM3JERc3F5xcPfELzqVpQv3KC9Ef3158Kwi8TQLvrEmgq+RaJ0HHv3lhEqi60vDbdYAMw0SvyRxXTLwv8XSwh3te1pxLa3kRtE1WHcIhk9OENetvlq1xJ9hxJYWBWSVypZol3d1SS13Meax94uhQQFvMbr6+lMrwjAKlekl3Qi49C+aoiyVJnfrb63TRVbYYhdO+sH67fZvN8Y7sy2ASBBaNsarMx+qjzzC6nkdneyk3bE047p3LjHKMhFNbOXg2mMruYeZHn3LHxoiL9xrobCvgmttVIvJHGa+/zYkzXqSWVnH/uh1ffneH1ikFzyJd+Pr//hKvpHLa+ifoflpMXVsP7ZX3cLY4iHv2KOrpIqz37uPohXu0Ds0g60jAatPXRLcvMlUbj5eFBVHFrbQ2Z3PZyILA3G7ks5W4/utfOeiXQ3drDeG2Ug7vOAbEW413RFyiGILAKwSWlYz0tdE2OPPDKTCvrCr+fFcJPGe0v4u2odnvmezvamnfn3KNk2y9A+uLBpNAXs6N3duIatRPSVM+vYW1ix3Z/WMUX3PAKbSMOYNXttCdhYXJS5NgLMeKLd63aNNNI1FTHu7BvnPFTIzkcdHOgciyjcMKVhnODeDooatUtZXhY3sCryxDtLKuZPZscSa50zAf5f2B/ZvWZFk5QV97O+0d7XQNTr94tv1NCyEO9vsQWNUw1t+pa/v2zn6m1evTen6f4oijfrgE3m2TYKWNwGNf4x6tn26wJmsj2vsAlpGVjI40EmO/nf/31CXKR2Zpf5RK9rPJF3ncZyuDOSiZBC1S73CFkit7OWhhg7ujE2fNz+ASVsDU0nNGq3JIy61Dmo7Un36a744d57SFJUbmvqTXzrGsaeSavQ3Od0vpH20iynIvn39xhWcfiEnwXFGI29avuanLUwb1IeYcP3FBl7O21PEQZ88/0s27my66zuZvHXnQO83cXD8pdmfw9kvnYdhZvnSO0UWRXqiP4+z+QKTsP50RLhze6UKxFO1f+reiYm5mirGWQnyO72a/k/RWogs/o9PYROmj3z7vT8V++x7SGgfJu+rI7rMJL6LNNwQdZZt3FG29ZVzavBO/fP0QyrYwe04d9OGpGExgAC1+CQKCgCAgCLwfBEZItNqO9cVM/b1weYLsq4cxupXL8EgnD3wP89+/s+dej4zhknQyKvtZ72+oOzI5a/zSJFjtf4DlKUeCclsZaMvFa/tW9p7JYkLTQ0F6JlU9hoj5EjhlFyEO33EmqZuloRxcLHfim2cIctl3j31bLIloFDfd90NjohaCgCDwoRL4w5gE+mRLUqyPRuIDPHAPSCQ+4DSmF65QrZuM9/0m/L5J8JyiS7vY4RRKp0KDericC+4ncMl+GblZt/VzLSq1FrV6noZ4b4y/c6dCASujtSRe88LtYggpIef41iyW7g/IJHDftpmQGml+1DK1IeYYG/kiBX4ttD2A2bmHzK5AT7wd//a377A974GHtwdnTxzEN6aE9qp4TI1dic0t42GwH6bexboI8i1hzpgc9uWp1Jd/rqI5/ToOFvbciYjF3+w4RxxKgFa8TxhjGV6vezu13JeKw469pFS3k+RyloPORS+CzQ1lmrLZ7jJPW4u4vE1Kz6V/i9EU6oTxIV8qX4k/8X21iL8EAUFAEBAEBIE/GoGXJsH6e/5lWReZwT64XQon7rYLFufsefAj4YVemgQvA8BOP8sh8LwnF2+HEnzJlb0eefqMLxuxrMkpvW3FXpNAdCGfJkvwsDiBR6Z+JMFaVyK7tziTIkYSbKQmPgsCgoAg8Icj8G6bBAwRdvJbzie1/chcHDW5l4zxvJnO+PIaWvkcCu3zF+stPYvkyJmzxPbp26Qn/QwHfVLRhRha7SXs3AkskrpYW1QgV0i5PBeYm38ZMXY87yrHPjcha3hjm2oovG7CkdAnqN7n4esbphtIIwkkkyC4WgoWuETNXckk8EPK4FPitAdjnxxdR33+cSC7t3lQtu7mGLAtjGZzzdEKR5dzBNx9QJdh+qau837wPE+l6ZAz2Zz58juC66QhkjMk2x3joM4k6MDv6AlsI1v0extIw37bblJbJii/68oe40D0SfBWeOx7gD2X0ugZLOfyll1cKdbPs3wW4ojxYT+eCpNgo5DFZ0FAEBAEBIE/PAEZGXY7cQjI/UEEc2kEZU2EHc5ewUgJgRaVc8jVSy+DLg/nYm12iIv1hmw5L5eAppMQTyNscwbh+RJyuQKNIVp47wN/TE96k69PtA7PB4i0Os3p80W6kZxzD5zYceomtXMiJsEfXl6iAoKAIPBBE3hHTQIpzUwtBUlXOP7xf2O7+SVSctuYXlQyVJ1FYlIySeFXsHW/SVbLPDwfIsnDEr/7vSwuKempySTCz4R//2wTJlcSedo5jnayliAPXwIiknUpflzOX+TxiJrOFD8cLyTTOTdLVWYSiYmppCRH4Odij8etYibXFumuekRKYhKpkQG42l6hpPeVnvD7JiFDdoMruSM8l+dg8/FHBFRIvfslKm8cY/93LjSswmiGCydOWXAzOZO2viayLlvidjGShMQUEtIK6ZwGVf0lzrp4EXnvITmPHlFY3src2nOaAi04sMWZMqnzLq/D3+gEFn6RZKeH47RzG9vNclhBTt4FG44ZuxOdXk1/QxRnPvmM0JZllH2FBLmb43s3kaSEW3iePU9WwySq6VLc/v1zvPP0b0fqbpqzf7sbZesBK9+3thL1EQQEAUFAEPjACKyhGG7hcdodzm7+//jqkAMRWQ2MqrVMN+eRmpRKUsxtnN38ia4Yl/Kz8eiSLe5R1cwvLjPalE3CLSe+/Ozf2XMuktJn/Wi0s1Tnp5OWnETsTT/cPaNoVcJyfz4XnDxIaBhlqOw2e//rf2ar3U0yH2SQkl1A9aiGkYpILpx14GpMAhdsTLmW04pGTKP+wDQpqisICALvG4F31CSAxcFG8uNjiE2MJSYhmYxH3bq826qBSh7GxhCVmv8i3zFoaMpJp8Dwmnq4Po2EpCRi4xKIT4inuk//Vhl1F7kpccSmPOKZIY3pXGMhGQVN+hSLU00UpCcRFxdNemX3iwBMcz3lZCRHE5eQT9d77g/oBL46Rnl2BV26t+9z1GU/oNswHVHdU07p40ZdtgnpwaMhO4GopDR6dNlalNQ9SiYiMo6M3Br6FasM5N7GycqNK0FBhIbdxtvWHreIQvrayigrbHqRR3h5tJF7sbE8zC6korSKoipDsAL1AAVp0cQn1zI1P0B17iNepG9WdJGfHk1M9APqx9eHdsh4lpVDq2E65EJPNWVFzSJ1zPt25RL1EQQEAUHggyWwynxPFZlBt7kVdJubQXcIiSylT7HAdNdjUu7c5kZwHAUt60F/5qhNjyauqBP10hJ9lbHcDQnm9u073Lp9m6yKNlRqNc0liQTfvsnd6Fy6DHEHlybqSI+Op6xvhK78JIIv39DlHA8PCyYwNoXCXim16CL9FVkEBlwnLLv5/c7+9MFq7veu+AqTzQU8vF/MqBik8ns3hjj+B0LgnTQJqqqqsbCx45yPL35+F/Dz9eG8tzvODo44u3nh7euLr483nm7OONjbY+/gjOd5H7w9nHFwcMLN8zw+vtK2fvj6+uDp5qJbz8nVA28fH3x9zuMl5du2d8DF0xsfb0+cHR10qUa8z/vg4+OLzzkPXJwcsLd3xMXdi/PSdz7euDrZ4+XpydCQIcXCeyaUrq4uPL398DjngYerEw6Ornj5+ODhIrFwwMXDG29vL5wd7HU5rr3OS21xHndnRxydXfE676Nj7uzkRFNdMslnzAlYT0fBCoWXTrLNMpP7rS04O9nj4miv36+7l67NvL29Oed9jvPnXF+02XlfP3x8PHF1ceecjw/uzvqyOLt64i0d3/c8Xu76NnZwdMFLanNXR+zt7XH2OIeLqxMlhQXvWUuJ6ggCgoAgIAgIAoKAIPAuENDSlRPKtbsP6fmZxBbPRyuIuHmPulHJYJICV89TnxlPeGqL4QXUj9VHS22IKft3WvLkQ3hZ92MIxHeCwG9M4J00CQYGBkhKSiIjI+Od+7l3754ut/jc3Ps5yV3Kjy3lTpfq+R/hn5ScwtBAM72Porlg64S7lyfnvL3xuR5D+YCG3qEBkn+jNk5JSaGjo+M3PrXE4QQBQUAQEAQEAUFAEPgQCCwzVJZObGoZQ4a+/+tqvVx/h+1/OUNMg2Ee6NIQcdaH2WqaiWHc749sukBjjB3GR12o2pBo40dWFF8JAoLAWyLwTpoEb6luYjfvAoFVJWNdzdTX11P/rJXBmZfBId+F4okyCAKCgCAgCAgCgoAgIAj8Rwg8py3hKv4XkuldWGNt7Anh3m7Y2DpxITaPgQ0d++WmCA5/5UBys+Fl29IIqa6nOexUglbVQFDQDfxv3uKq1xmMbLzIapdiYi3TFCuZBK66mFiamhg8rsRQOdDKA3d7gsJjueBoi5G5F4mVo4aKLNFXmsB5FztsHD2ILOhhDQ2NSUHcuJ6NNBlHWReMvcV1KidXWFN1cD/oHJlP6rkffxOPgGCCLlpy0syW6IoRlv8jeMS2gsAfkIAwCf6AjSaKLAgIAoKAICAICAKCgCAgCLwbBJap9Dfh2LEAmjQKitz34XyngK6BCfq7+5hbT6IhdfdfZxI4P2FBWYrNzk1855NB+2AvmRd2sdsrCyVLtMTZY2rkTcNQJ6HW1vgm1TG30Mblj//GTudUugc6yPQ3wdjsGu2rICu9wUlrb+7VddPfkstluxPcKBug854XFsYeSJm9O++c4O///HfuNswg68nFf48NeU2N3DL9hi/Mg2kY6aMi+BjbrW7TMr+hEu8GdFEKQeBXJSBMgl8Vr9i5ICAICAKCgCAgCAgCgoAg8D4TWKbq6lmMjW/RolmiIsCIM95BFDWNItN8v3O9/Cycw186kNKyPpJglDRXMw45lrKgKsVhuzF+mfoE1yP3XPl2RyB9aGlN9sB830EsjMww80hEl6H8eRMBW7bgmqKPEzaU6YfJdkdKZTKK7Hdz1vcBUzrsKp7ctGGnxSN6e9Kwc7UmvrWDLMc7OBltwiXvKa2P4jhrnMaovJmbJ09y9lqNbsuVp9fZ+aUHeT83j+J9bl5Rtw+SgDAJPshmF5UWBAQBQUAQEAQEAUFAEBAE3gYBg0lgdJ1nuqkFM1QmX8b4wAHsLifSpXyZE3OlJYoDXzmRJKUwl/4tj5LiacwhjwqWlI9x2HGGy1l6k2Ag1ZOt2wPpQUv3fR++/Kf/yZ8/+hNbrENomFuDtRaub93KuYwR3a560/05vcuFsslRkk2+weVOGfqE2Fqa4s7x5aFwhubbueXhz6Xrt7C5m05S/BWMLyeQEGLJiYhWUDcRcNIE6xt1un1qKm6ye5MXucIk0PEQ/304BIRJ8OG0taipICAICAKCgCAgCAgCgoAg8JYJrJsEN2iUr6CS6fJig6wcH6OvcC8wBCmUjjpXjs22I/hlG7KEKeq4ZL4dy/RJmC/CdocZl+7368o3kOrB1h136EVLZ4oL335mSuLTSoIdLHCMqUa+3MWdHVvxSteNK6A3/QKndzrxWL7As4tHOewYi/4o82R5H2WvcwlaVDy+cgPLr7/CLCWfnoF6/PZZcvLM51yqVYGqiWsnjbG6XssaoCm/we4vvcRIgresGLG7d5+AMAne/TYSJRQEBAFBQBAQBAQBQUAQEATeUQLLPPE5zv79F2mQL9L2IJ7IyBhi7t7EzcOJlM6NeRGVNEa6YWfrzp2oaG5fcMLO6RoV0ryAsQcYf3oEr9QeXT1742z5+2dX6ZICDoabcWiPLfVSwMGaKxw9YElsSR4XN32BY9Kgbv2uRHcOf36a7AlYGczDx8MV38AIokMv4+HpRZahHCM5l9j+n/4vzGPq0KAk9rv/zv/zP/ZyX4pmqKrDd+9+Tl14qjMJ1CX+bPqTAw82Rl98R1tBFEsQeJsEhEnwNmmKfQkCgoAgIAgIAoKAICAICAIfFIFVxmsLycurZ2YZ5N3l3IuNIDwykbz6cV1n+3s41uZpKUwkJDScu7FZNI4aMl8p+ynJKKCmR58MUd5VTnpGIzJWmGl/TF5OGeO6NAMzVGXlUN7cTlVmFk97lLrdy7qryM8seZFNQdNfR7pUjugUnva+zM24MtvAo6TkF9sNV6WRmlbFpDQrYmmK2tw8iusmdPtcHq3nfmoFAwqR3+B7bSj+eO8JCJPgvW9iUUFBQBAQBAQBQUAQEAQEAUFAEBAEBAFB4M0ICJPgzTiJtQQBQUAQEAQEAUFAEBAEBAFBQBAQBASB956AMAne+yYWFRQEBAFBQBAQBAQBQUAQEAQEAUFAEBAE3oyAMAnejJNYSxAQBAQBQUAQEAQEAUFAEBAEBAFBQBB47wkIk+C9b2JRQUFAEBAEBAFBQBAQBAQBQUAQEAQEAUHgzQgIk+DNOIm1BAFBQBAQBAQBQUAQEAQEAUFAEBAEBIH3noAwCd77JhYVFAQEAUFAEBAEBAFBQBAQBAQBQUAQEATejIAwCd6Mk1hLEBAEBAFBQBAQBAQBQUAQEAQEAUFAEHjvCQiT4L1vYlFBQUAQEAQEAUFAEBAEBAFBQBAQBAQBQeDNCLwVk6C7uxvxIxgIDQgNCA0IDQgNCA0IDQgNCA0IDQgNCA0IDfy+GngzK+D1a70Vk2BkZATxIxgIDQgNCA0IDQgNCA0IDQgNCA0IDQgNCA0IDfy+Gnh99//NlrwVk0AulyN+BAOhAaEBoQGhAaEBoQGhAaEBoQGhAaEBoQGhgd9XA29mBbx+rbdiEszPzyN+BAOhAaEBoQGhAaEBoQGhAaEBoQGhAaEBoQGhgd9XA6/v/r/ZEmESCINDGDxCA0IDQgNCA0IDQgNCA0IDQgNCA0IDQgPviQbezAp4/VrCJHhPhCDcut/XrRP8BX+hAaEBoQGhAaEBoQGhAaEBoQGhgXdBA6/v/r/ZEmESCJNAOIZCA0IDQgNCA0IDQgNCA0IDQgNCA0IDQgPviQbezAp4/VrCJHhPhPAuOFaiDMI5FRoQGhAaEBoQGhAaEBoQGnh/NCBDJpMh+6n+ws8t/6ltf2yZTPbH76i/bSY/xkl895M6eX33/82WCJNACOwnBfb+XOTFDVu0pdCA0IDQgNCA0IDQgNDAr6IBmQz5Kx1DmUyOXPYLeEv7eSc6yjKUag1ajQa1Uv6a52UZSo0WtUrxipEgQyaXI/tH6y9ToNZqUSnewCj4ASeJmz6i/k+aGq/2faT9yL9vhPyisr/Y7+uY/AItvNin2PYfPW/fzAp4/VrCJBDie81FT5yM/+jJKNYXmhEaEBoQGhAaEBoQGvggNSCZBFKneMNztdTR/CUmgd5ceINO8oZjvXXmMjlKxQhl8X5YmJvgGl3B+JxUn5flkskUKFW93Pd24lr8U0bnlCg2LJ+bm/sHnrFlKJRyJnoeE2zjQmzFKCrl93m+WkfJSJHLX5ZHv9zQDv+IOfGDtvuFBsf8PDomSomJM9cSqhh7hcmrdRB//3rXy9d3/99siTAJfs0LjNj3P3Bx/PVOEnEBEmyFBoQGhAaEBoQGhAaEBn4NDchQLajpeHgNU8/L5LTPsbygZm60ibDzptilNKJSKnRv1RVKFWq1Wvf3unmg72irUatVKBVKVAtyGu9dIyi1hOF5LRqlAoVKhVKpRKWW1tvQEZfJWd+nWqXUGRJz81JnW4lSJf1Ix5P2K0eueHnsF0aGZATo1lHr1tmoD5lqEVVrCqbbTHCPekT94BQKlRqlXMbc/DxyqS4qDWptC3d2fs4p3xwG5zRoVGoWlhYZrUvG09qBkLwu5Isq5HKFofxqVAp9518mV6JSrdddgUqjYKQ5Fdu/fsn5nFGWlxbQqFQodEaAbAMHDcsLUzzLSSDoTjZ9mmW0ahVTXU9IvGbDoUNHiKocQ65Q/MxIBjma5TmepVzDzfIyxf1qFjVK5qbqCTttypX0FmblShQKyQyRyim1ncG40LFTolSqUBnKKFMoUWsWWVruJHjXJk75PmJYtsCCRoV8fo55A2+lNEpiTs9QahvJFHq1HefnNtRXpdIxm5+X6bnryqFv741tJj5///x+Myvg9WsJk0B05EVHXmhAaEBoQGhAaEBoQGhAaEBo4BdoQIZ6WUNTnC2fHbci8dkca8sa5oaq8TP+jF1Blah1w/XnGRvoorW5hc7+MeYVChRS531umsGuNlpa2+kZGmd6ZpD0c7s54X6HsuYRJqcmGO3vY2RokPbmFtq6h5iU3uhLnfWZCYb7OmhtbaW9Z4gZmQKFbIbxoWGGBwbo7W6npb2Hsel5poe7aGlto2doinlpxINchUo2xUB3O80tbQyMz+v2KVeq0Wq1aFQKenMusvVvxtzMaWBKOctIXz8jk3PIZXNMDPczODSJTNNB2MGtmF/OZ0SmZX5ykJ7BCaZ6a8hKTeVx8ygqrQbl3AR9Ha00t7TSPTDKzNwcU6MDdHe00tTaxeDEHGqtirHWTFw3bcX7XhP9nW20dfXr6qtQzDI20MfoyDDd3b30DTSR6W+P0RF/HnWPMzUjY7q3gcJYd3b/9SMu5w8hVyp/xiRQoF2b42mQLYe2WHG/S8PKgoq5yXL8vvgM6/A65uRKZieG6O1spamlg/7RaeRSx17HfpjR4V7aOroYmppHPj1Md3s7nT1lXN+7mbPXChgYn2ZkYITpeTmy2UmGBgYYGZ/RTW+YGutjcHSC2ekJhno7aWlpoaNvmBmZEoV8lvGBfkZHhuju7KRjYAKFUsHMaC+tTU109I0yK1P8opEqH4qZ8Pru/5stESaBuCH8ghvC952qD+VkE/UU7S40IDQgNCA0IDQgNCA0sFEDMtRLGpoTnfjGzIX73Qu6HsjCTAs3LL/lQGgtS1oFPeUZ+DtYY2Z2hrNOviRV9iCTT9GSE4jzWXPOmtvgF/uI4rwYbL75X/zpi0PYeoeSXZKCz5Zt2PrcwOX0MXbtO0PwoxbmFxaZaX5E4AVHrM6c5shJV0LyBlhe6iTRyQKTYza4edpy5OBBrK9GEn/bC9Njezlkd4X8HgUr6hlq00JxtjjDceOTuN1IoG1CxtRAO3X17YwPNpPgd5z/9d8+4qCFPXEPk/Dcsp/LeWOsLQ2S6X2EM3Z3aFGOEntkKxYBj5kY7ybO05TTN8rorYvB5swhruX1s6QZpTjCn7Mnj3P01Gk8gx8xNDFIeWoALvYWGB8zwtz3Hu1TCqa6s3H7+FMOWnnhZWXKkSNGXEl7ypS2j7jjuzlz2gkbN28cL1zGatsn/NsnWznmFUpu4zDqBQ0zbcnYbf6K6wWDyN7EJFidozrEiVP7XCgckZpulQVlA9e3bsYxpgnl/ASND+/g4WSJ6fGTGLlGUT0wh6znPs5bjbB0tsfc24+43MfkBtpxyug0Vo5WHPj7R1gEl9D0OAaH72zIGVxF3hrH2a1bcAqtQ7Y2TbbXATxiiuluLOC2twuWp49z2NiZuOIBtKsDxBvtxdzYDgtHL7zjnzLYUk7IOQdOGp3ExM6TjKc9zCrVwih4TV/2zayA168lTILXgBU3gI03APFZ6EFoQGhAaEBoQGhAaEBoQGjgVQ0YTIJkN7btP4JP9CPKHheSkx6O+aGvORTTwkLPIzzNjmAfXoN8WUtbsis7T10lv/oJd2w+4XTsM1a0GmSTE8wuDpBkshsTtxR6lYtMtaZh/i+fczqkloXnQ9xz2s9Jyzs0TK+gGmqmcVjOc8UgWb7mbDt6k3blIMk22/j28AUqhpQM3Hfno79vwS9/DHVPLh5GO7CKbGb2WSgnjzqTUDfHc00fyb5H8MpuoznzKsYnHEnpWEBbe5f9m6yJqhpkcjAH188245M9BkuD3HPby0mLGzQpx4k7ugOb65kUxfpjZ+rP4zGYrwnG+PhOLuUNMFJwnl37zImtGmZ2bobB7hFkkwN0dnUzKH+OtjmR418e4kpeOyO9j3D66Eus7j5FtrpAe5on+42dSG1+RsyhzXyx15fyESUoekjxPcu3p0NpViyhlst0Uypm2lN+xCSYY16uQru4zMryMksL6x1rBdrVOWoi3Dn8+VEuJxfxuLiAnAchWG7ahENcE/KZCfq72+iee85aXzZW2/bjEv2Ukd5MzD/+Gwcv5DOzMENZmDPfHXYip0fLqqKGq/u+4czNx/S0FeB/YhvXqsYZfBjIsf/6T5y4fo++mVbu7DIm8GEzg9LogH41LPaS5HSEI2aBNCnHiD+yhc+3e1E6rGRh8hkRbqc4dbEUNdB3z4mzfkGUD6jRKl+Ny/CqRj/Mv1/f/X+zJcIkECaBGEkgNCA0IDQgNCA0IDQgNCA0IDTwCzQgmQRamlM92bnlK447+HH1ykV8Pe3YLv2d3EDPw8sY7zcmrkkBywsoeu5jvWU/17OqyYt15YytG9dDM6nsmmGJEZ1JYOqeSp9qianmVBw37SKgeBqYo8jXlGPHL/FkeIlV9Tj1+WnE30vijvNR9u6z4PHwCCl22zH3iqNXBVOlt/j6W3tSu9U8n6zm2qlTnLnyiPxwS3bsNeJKdDpZSRF4nN3JV74PGB7qoKaqnt75FWRPg9i/yYbo6iGmhh7hvmkbfjl6kyDdYz/GVrdoVk6QcHwHe/bsZvPHf8cps4fVNZiuuovpyX0EFNeT7fkdx7yT6JnRoFUpdPEJpNgKkx2VpKfEk5J4mzNf/RXXhGp623Px+GoHl/JGWVxeQ9uehvlBKy7ezyXMaDcWAQWMKVd0JkGqnwWbT4fRolxGozP0mZb2AAAgAElEQVQJlEz/yEgCaWrF/FAThQ+SiIqNIzm3jqFpaXqFUmcS1EWd47t//QYjt0tcueyPr7cNez7+BPu4Zl3mhvnBBh6kxZOSFo79to+wuJFNR8sDnLd+TWDZHGuzLQRbmnDQOYvxtVUWtR2EH9quG10xPtpNzMVjmEY8JCc8Hof9BzAOu8mj3GQsj10hs2UctWqCutwkErOSuWG5h32HfSgdGyTp5A7MLuYwvrDCVNM97Ld+xrELUWRlZZFwyZi/HHcltWGMRa3yF+j2/TcO3swKeP1awiQQNwRxYgkNCA0IDQgNCA0IDQgNCA0IDfwCDWycbuBKVs+irtexONfKDcutHEuqoTPDH6N9piS1qlhb1KLsz8b+2+1cftSLelFJS044bqaHOOwSyJOJftLN9mDqJpkEi0xKJsEXO7laOAHMUOBjwvGTV3k6pqA1zQcTM2uuJ6aTdM2Ko/utKR3RmwRmHjF0K9aYKLnB19/aktypZHn8KVdPGWERkMX9gNPs3HIcz+tBBAde51rATSKzG5jVLrG8vIhWu8B0xZ2XIwkGcnD7bBv+j8ZhZZj75w5hanWLFtUE8Ue28q///Fd2HjvCMds4+jQwX20wCUqqSLfbwwnvVPpmpVSKClSLC8y2F3DT6QTGnrd5UJCI665NeCVU0/PCJBhmYRlUrQmYfmdqMAn2YHm1kGH5Msi7SPYx51szySRYH0nwGpNAoWa+r5p7Mbe5dC2AwKQy+qbmXpgE+ukGrhSOSk23xqKqkRtbN+MS18zMUB0x3kaccLzCvcJ7+B3+GtvrD+lofYDTlq+5WTrN8mQDN81MOOqRzxQraA0mwdmrRUzLJimPCcD0sBtuEXe4GhuDl99d/M6d5HhANI0Do9SkeXLc1IbArGxivEw5cfg8peN6k8D8wiPGtIuM1sZi8fdPOOJxi5CgW9y6fpnLYfdpHJjSZYV4EYxSnMMvzuHXd//fbIkwCYSYXohJDKF7/11F0caijYUGhAaEBoQGhAaEBt6eBjaYBMb2pDTNsbqkYW64lktnvuVQdBOqtnQcjA7iktTOc2DwoTfb93uSWd9Hb1sncqnP0p2KifEx/IobKfD4juNeSQwtwnxrKg6f7+DKuklw3pjjJ6/xdKyPqFOfcvBmJbBETchpdu+11JsEtts47b5uElznq29sXpgEV06ewPRiCR1lFzli5Epmp97UYFGFekHFeE8jlRW19M6uMF95h+++sCLy6RAzo0V47/ka1+xJULQRePrv7La+Q5tyjJhDWzhoG09jYzE+xw/i9mCE+WdhnD65hysFPXSnOfLt/nPk9ipZ1miYHummMs2L73acIGVAGiBRjOO2j3COr6avPReXTzfjkd4PrNAaY8+Bo05ktLcQc3Q75lcKGJYvsabqJ9Pfkt2ngmhbgCW1EvXCEsq+DBw3f8Xtskm0S1rDfH39dIOFpRWer6ywvPj96QaSSXBilz0Pu6WsCVLgwkoubd6MW3Iz3Y/vcmrLDm43AYsN+B/8G2cCHtLZ+kB3nOvFE6xoh7l/wZxdx65QqwCUVVzdtQmTK0VMalX0lSZj9a8fsd/zHAUDw2S6urDtz/+Fs0klDA+1c9v8I3YHSgdQU3rxOPu+89abBCe2Y+aXzZByBdVAKQHW32Ee1qjTEKuLukwMUprNt6fl9+u68GZWwOvXEiaBMAnEySU0IDQgNCA0IDQgNCA0IDQgNPALNKA3CZri7fnihA1JUnYDnUlQg7/pF+y5W8uKdpb6h2G4WFpg4+CItZ0LQblNTEz0Uxjmi5ODCw7WlthejOTJsJLBvGucPrAPM08fku5HYffJdi7l60cS5Hmd4PDRi1SOKWhO8MTk8DFsfc7harmfw3ssKBkZIcnqW4xdIulSwETRNT77wpLEDmkkQSWXjh7muGchc0uj5IVexNrMHFsHBzz8g3kyOElTuj8nj9mT3L7IQs0ddn9sTuiTATSaEYqDLNl50Ai3AD9s9n2BsY003WCMqP1fc+baY2bUcqoTHDh83JfcnAgsjXdzMaefJVkH8RedMTcxxdzWhUthD2h4Vkig1UEOm9jgc+scRp/9FU9pukFHPp5/+5gTThdxdbLg1Ckr7qTVM6vtIWTPV5y+lKdLDbm4KKOjKArLfTs4ZHaDvLp6nqSEcN5iH5/+y39n83E3boSX0q+SUka+rvOrz25QFWzPkW02ZHWtmwQV+H+1CfuYJqYGaoh2OcKhExacv+2L2TcfYSeNJGi5j91Xn3GtYEQ3MmKq5RE37Y9y+KQNzuc8Mdv175wOLGRctcp8TyHuX/0T35oG0bkKDcFG/O0//RvnH3QiU01TEevIwePHsPe/hJfpdg6f8ebx6CAJRzZj4vOAgfkFFtXzdFek42NlgaWtLY5O7oTm1DEyr0Yhf139PuzvX9/9f7MlwiQQN4RfcEP4sE864ViK9hcaEBoQGhAaEBoQGhAa0GtAeps72d9KzbMWBibnUUhvd2fG6Wyqob5nDCmtoFo2SXdjOUUFhTxp6GZGoUIpm2Go8xnlxUUUPq6ktXccuUqDfGaE1qpSikrLaOnppbW6nq6RWZTKOUban9HY2MnYrArFzCDNFcUUlZdT29hIa0MLo7OzDLTU0tTWx7RMyexoF9U1LQxMyVDMjtHZ2Ehj2zDz6gVUM0M8qyihqKiI0upnDE7NMt7bzNPKOrrHZSgmeqivbqZ3dEaXfm9utIeqxwUU19bT3PCMjtZuJmSz9DXU0NQ5zJxCwdx4L+3NPXQ/CcPs5A78HnSxuLqMfLyLmpJ88osfU9s2yMz8PGNd9ZQV5lPW+Izmmho6B8aZnhqhs7qKhvpaigsLKa3rZEKmRq2coqdeOs4IM/MyZHIFstlx2uvLyM+vpGNwiN7mWspLSnj8pIySkidU1fcwIZfx+qH4UrDDecZ7W2msa2FoWo5CLmN+bozOmhpa+yZ1aSEn+5qoKMrncX0DTbU1dHQPMzU5RGtNNV0jM8zLFKiUcsZ7GygtyKewop7Ghipa+kaYnVci13GvoK5piFmViumhZmor6+kZmUGuUCCb7KfxaSEF5TU0NNbT0t7B6MwM/Y21NHUMGeqrRKWUMdxWw+PCfIpKK2jqkVjIfybN44d7nXozK+D1awmTQJgEwiQQGhAaEBoQGhAaEBoQGhAaEBr4ZRqYm9cZAQsaDUr5PHNz88zL5Kg0C2hVcubn5vQdSc0CC4sLLGhUhrfbMhQqNdqFBRYWtGhUCmTz0tB4JZqFRRa1WlRK6bMWlUK/X4Vag1arQq5bT6Vbb0GrRaPRotFqUMhkKDULaNRK/b4UKhYWNChl88zNy1FptWjVCl2ZZApp39KxpTKpdWWSDA2ttL5UDykjgO6z1HGeR6ZUs7C4iFRPjVaLWiOVYx6ldkFXdsk0kitVaBYXaM/y48CJQ1wvGmJxUYVCt99FFhf068qkcqq1uv1p1RpdOdRKqcOrQL2wgFajYWFhkQWt/k353JwMleE4uk6/VB65ArV2kcVFDUqFAoVKg1bitrjE4qLWwOBnOslS2+naQGInMZLWl6OSyqnLGiC1kUZf7/VySu0kU+jKrFJImQXmmJ+X1tPXZ0Er8VlnIrW9XFfOBY0S2dwcMqW0vwV020r1UEicpfbW6NtRI02HkOm5qiVNGOogk79gJulFx2t9mfj9g3P39d3/N1siTAIhqh+ISjjjP3NBFZoRmhEaEBoQGhAaEBoQGhAaEBrYqAGpM6yepq0oEovd+7EJSKdlQo1aIZ4rRd/it9fAm1kBr19LmAQbT27xWVzshQaEBoQGhAaEBoQGhAaEBoQGhAZ+oQbmZmeYmprRjVyQ3oiLDvJv30EWzOdf3/t/wyXCJPiFFwAhPnHCCw0IDQgNCA0IDQgNCA0IDQgNCA18TwMyaa6/XDdk/nvfiz6HMEx+Qw28oRfw2tWESfAbNpa4UIibiNCA0IDQgNCA0IDQgNCA0IDQgNCA0IDQwK+pgdf2/t9wgTAJhEnwh3P1pGAvstemcxEXnF/zgiP2LfQlNCA0IDQgNCA0IDTwQw28pWcz6Rnvdc/mP7XsdduI7/9wz/k/1JY4334Jkzf0Al672jttEkidQblcP1xn4wVDJpPrvv+xjqKUhkWXvmN+npfrbZgPtL5PKSXIDzqa0vAghW540Itjv7rexu3XLzzSRUsqp1yKSvr9Y/3o9+vbvbO/DfXZWBeJp6EtfolQ3842Ml30XCl6rVqlNLSTuHC8HbaCo+AoNCA0IDTwh9LAjz2P6J599M9OP3zG0T8X/dwz0svnllf18GPPSK+kH3vxPLTxGUv6rH9GkuZnv3ye+/73fyj27+zz26tt9hv9rYuQL0WmVyH/wbP1m5dhbl4f8V96xtNlOZBS/a0/i+qyJWjQ6LIlvPk+35audBo2lEUq04+dXz99LP2z9T++3W9f15+uhyjPH4XPa3v/b7jgnTUJ9DcpKeWIPnXG/8/eez9XlWT7nn/HRMxEzPwwJibi3Xfn9b3v3u5ruruqgcJ7GYS8994gIQtCIBDCeysQ3gkkIQl5IZCXkPdeR0fH+yMDfCZyH4kCqqovXV1dUF2qCNXh7JM7d+7MlStXfnOt9V1a1KSBWVwYP5xoWnQaFbLRfl71TqIx6G1UHoJqY2lzK+7T26hYhCLS6QQgsCjsYuKrFQx3tTEwpZZ4QdUqNbZyOtuipl3iD128rreBAjYFpka1SEeik4AFUb+oUyVRwdie9R6A8EUvMDYDQ/T5u8V8se+kd/ocbRd9r1XR++w8cT6+JB69Q5fSgkm3rKx+KcpquZ3LsrosA8sysCwDP40MLG26JRtDI2yTRTtFrM9LG/Ul+0Zas23ruXJigLbucZTiQEXQnQkbSzrkEPaJzUYSmzNBYSfo1d7ZSNJmTcVY9yv6xmckSjNhn0k2knS4It5Lu9gOcV0j2Vu2zZR4thphUwkqNKmti20UdGiiDcJO+8DO+xx2xvIzf+SJsw7zvJL6qwfZt+8aLZOmReq8v1DWtQYs+gEeZ8Vy+FIxQ5pZiSJPsqkNZkyTLVzbt4+DV+tRzpsl6sHPpU/e7VGWZeZHysxfKBvL/fyj+vkTsYAfLPZlggSCl1TZQ9GFdMI9fAncfYaqfjkmk56Z0WbuHI7AfmcYZ0r7MFuN0kZWcJ3q5QMUX0vkcNkYmv6XnN8ThJeXN2nnChmQG7HoFTQ9PE64nzduwXFcLOlEY7JxnArwQDley5mwUzxrfMG9U3sI8ffFP2w3uZXdqIxmTHoljXePEBHkRnB0OvdeTDBrVvDq2XXS40Lw9PYj4ch9Oqd0GDSTvLx3ksRgf7wDQkjLqWRAYZR4Xj+XUvuU5+qMVvTdRaQGbCXqUgXj2jnMZhPKsTqO++8gcu9TJuZM6IUxYTBiNJkWT/WXJrwWMRa260YMAihZnNzC4JCui3tMJowGwbOqQ28wvvu+ZJBodYt1mGx16AwGNLIGTnpuwCc7n56mCq5dOsuV8kEsn3mxWHq/5c8lGVj+XJaFZRlYloFlGfibyYCwkTQjPL91mGgvb3wjD1PQNobebEIt6yL/XBIuTt7su9+KwWqzcQSnuV49Tf2dJNIfd6IY6eBOViReXu4kZN+hbVTHrFlPd/FFdoX44eofxpEH9cwYbHz2Yk02qFu4HHmc/Opa8q8eJCLYH/+gKM4+aUKuN0knvN1PLxEf5k5AaDyXS3oxmg1MvCrhdHocAT5ehOzOpqRjCoNBw1DtbbJ2h+Dv7U3E/hvUD6sxG3TvbIa/Wf8tbzh+4j7WM4uC4iRXHBz3UjO5wJt5s83Ge8/+MxiF7WfEoF+0C9+z/yTvUL2ZOUM7Zzy/xishhz79W9RNj0hLf0i7cYE3U1WkOTjgnlKKhrdYTaYPbExJXrQ6DAZhXxowLNmnOh0Go83OfPdsCRD71s5cAqiEnSrKGgxLdqwBvV6PVjVK/olwwjLymdaOUZ5zhazrDSjfWDEKMG7xPtv7fXuwKNVjMGCyWNFPPedMVDBpd1tR64wYjUZbOxf7ZakNNrDO1l5hK4s6BbD2/nx438623ScAOL2tPmGbizolj9tlPfx+v/3a/v2Du/9P/OELBAl0mGfVNFzZRVhkCvkNfRQdC8J+z036Z1QoZQOUXEhg48Y17L7TgWXehFag10Y9073lnA6PI79FoI0xeKffp2ugjEMeAWTdrKO/8Q7hDuFcremhMS+b6MhwrjYppYVRTMDhiqM4p+ZQkHeRAxdK6B7r49nJcHb47OJxrx5dwyWcPVO5+byeimuZhHsfoqKpktuXT5Jb3sNwxxP2um4k7upzetuquLT/HGWd4/SUncN3hxd777Wjnfu86Od/NUF0pnkMbbfx++b/5H9zPEL9qIE3C3oGq4+x+n/572z1v83om1msBi0zE4P0dHbQ1T+GQmuQlJjeoEczM05/Vwcd3YNMKrWSghWeFFrVNIM9nXR2dtHd00v/8DhKjQbZyABdnZ10D44gU2gQdWgVEwxIdQwwodBhtOgZe3WX6K9XEpP7CnlbAUlh3gQeL2RELkeh+jGuX8vK87+Sh+Xfl2VkWQaWZWBZBr4kGdBhsurozDtIdGAYN14M8+JyLHa7TlM3osKgGqHy1mFctv4e3zMvMM6bpBNXrV6PerqZK+Fh3H7eTP7pJJxic2gbrOVscBApR0sY7Ctht1MQJ/KbaS7PITnciyMVE1jNenQGC6rGC7ilXODhw8tknntCy0AftblpuLn6calZy3zvPfx9dnEyv5bGp2eIdEriaVsnRXfPceRGLUPjbdzY5cCOpIu09PZQeOwguTVdDLcWkeHrTsDeR4yYZ22bruWN/Aebwi97DuqxvlVQus8fD9dUClpHGezpZnBCIXm16MQhnkbOSE87rzr7GZ9RS6G9GsU0Y4M9kk3YMziOUm9hwdDJxcD1BO25yYBKz6vbaaz4JomH3WPMDFRy0NMD76Q8eqYH6OoeYFIhQmiWQActGoWMsYlhhkeG6O9sp3twEqV6htH+bjq7+pmYsZXXGwyop8fo6+qgs3uQKZUOo0GHamaKyeEhxkdH6GrvoGdoEqUA2LQzdJTd4mZRG9qJl2SHBGIfepWWmWkUagNGzTRDvV10dvUwPKXCIMIllHLGJyYYHRthsLeHoZEeym/lkt80IXkuT04OMzw2ylD3Kzp7hphWLob16rQop4bo7uyks7ub3t4+RsZlqKRQHeHtY0A7M06vaHuP6AMtRqOwvacYGZ9gbGSAnq4OukWfat7zMFqeU7+gOfXTrDmfiAX8YLEvDyTQm1lQNnLEz5fAjEJkgK7uLHZrI7ndNoVx7i2q1huE+2wg6W4nljmTdBpt1CvpKz9PeNw9WhpyifB1ZN8zOWCl6qgbjoknuH8+ns2xufQaX4OugzMJuwjJrkT5ZhajYYayA+6k36+TJpxSpcP6FlS1R9jp6sjJ6gFqTzqzOSWXYf1bdN0FJPhuJvFxLya9Bq1AQOdneLR7PWtSbjM4rUGjUqGzvgFVHSlurngcLGbS+mUvgDrTHIZXdwlx/T3/1z84kVM7jNE0Q9Vxe/7b/7uKnWH3mWQORXsx51PDCfYPJDA0hVOPXzFjMKObaOPJiUTC/QMICIgi7VwJPdNCgY5ReTmdMB8/3Lau5Os/fUPYuXzqKh5yMj6cAN8QIvadoWpQiX6qk8JTyUSIOvwjSZXqkFF9OYr1//zPrHaJIibIhbVf/QvfbHclPecpXVMGTEvo9LIi/NUpwi/bgPpplP3yOy7347IMLMuARmdiQdtD7u4QXCNyGXwDr3tv474+kJNl/ejm3qLrL2Nf6EoCz9dhnBMggQ2sn27JJSzsCrWNBaQHbyb87iDwhrarYeyITufOlb3YhZ+mVmYByygPD+/GNSGPyXmr5LVZfzKQtMv59Mn1qNVazAug77hFqOcakgr66cwNZEvUYeqnFpiTN3I4aB1Buc3otGpUWj2zb6D3lg/feO3iWbdcChHVGGZhQcbTdA9cPPdTp3yLxbA8zr+suW4DCSoyQ7H70zZCdiUT5GyPc9hx6sZ1mHRj1N3LZpefG55ewSScK5PsQnVnAcfTowgJ8MXZK5GLZWMszPZyKXA9IXvv0Nf1kj3ea/jN/1iJa1IW157kcSrEiVXbQ0lKC8bRbgtxV6sYV4mTdg16y2uULbeID1uNa2Qq6aFObLeP4vjFS2SlRuBi58iuY/kMG+cwjjfw4PguwgL8CPKLIvNiOZNGA4NVl0lYu4WYjKPEeO1gi1MMt16OYDAoeZpth2vaNWqfHGHz73/HH1baEXjiDg39QzTcOUF0cBB+AcHEHrrCywkLc4MlpMV54xAcRUpkFOfyH3DAfgd7HwyiGagkK2ENjtH7yI7xxG6rE6m365k2WFEP1HIuNQJvXw82r/qaVesCOF/YxJTBglFvQDPRwf1jewgOCMQvMJz0ywX0ahYwNFzEIzCI8N27iQ1xZrubPxeej2MQYdbLdvGvsg9+cPf/iT98cSCB1jiLdaiIeAdfok/XoWMeTc8DYtdt5XjpCIY50LTdJNz7W5BAJ1A+5QQVF6LYXdhBT9FRQrd5cb1NnIK/oeu2P5uDk7l2djdbfU7SpJoHbTOnAzwJSLjP0NxrrPIXpHtm8LhpBK1IvKIzMDdvpvV6IvZ+u8kfHOBByBaCDxcxYQDTcBWZkavwOdeAec6M3mDBqmwiy8WOuMu1yHRmaWIaZucxtt8kfIcX6Xc60H/xngRzGFpuEBgXhbfbJuJultHT20hOwBb8fONwCs9DMdvJySAvgjMeMGKYZfz5efy2BnGvpYfSM7tx8ThArXyB2fEykne6kH7jBX31V/Fc7crVVi0TlSeIDPEnt3eGipSteMdfoFMNlplp1NoxSs/uxtk1nRrZPHOTFaQ5O5Oa85zR8RrSV69nz5MptF0PiPVdw66brzALoGhZAf4qFeDywrdsTC/LwLIM/JpkQGuwMDtVT7afL14pJSh4jXWqnL1bN7H3dgtKKxgGy8kIeQ8k0IpcARpacmOJuv2crpe3SNhsx/HqGRZew1jRbhwCw7lwfi+OXvspGjSAdYA7SQG4+56n3fyat4Y2jgZncL2oA7XVgl6nxzpnYbDoGK5u/lzrHac8yQnf+Kt0Kd8wq+jhSvIqHA6WoLGY0OuNzM8qyU93ZVviRV5NGbEY9ehMsywoWjgd5YnP3ieMm2cxfJBLYVm+v3z5XgQJDgSy5utgbr2aQT9eQPzqtWQV99H+9DR+zmE8GHoL5gay/JI4c68VuayXVxM6XuuGuJ/qz2bPU/QaR7gevJ6gtFsM6ubpuBbL2vUHeaG2MD/5kiyvDawPu0yP/i0Dd0NYuzORkr4ZjCY9BgEStOYSvuU3eGZVMDMv40bABv5tSzKV4zP0Pj2I9zpvHvfLKckKwCPsMA2yWczDRaTZObK3qJOByvO4/mYtu+71Mj/fywWv9QTufcSQUkfhgdVsSLyLbKqJ434eeCQ+lebfWEEadm7x3G2RY1J0kpPszs49z1CMVpBk/3tWhF+kU2XFpKzlwFpht/ajGapgn8v/x/bEB4zNv6bpvBffBB/gxYCMl2d9WO15jh7DJM+y4gkJOkWrbgGzXodBK+f5uQA2BZ6iWW5B31vAbj8PYnM6UbVdwelPG4i90YJKNcqdlC1sjrvLhAhXWJ5Tv0ob+ROxgB8s9uWBBKY5LAOFxG33IfZMvQ0k6H3ArnVryS4elkACtfAkeA8kEO7pyokmzvlFUTAkp6vgCMEbvLn5yiiBBN13/NkYmMTTqhKOh0eTeuoqd3L2E7hqDb6J9xkQwEPtYdwP3KB5VI3JoMNgncM48JQUdydiT9aieT3KVfdNhGYV20CCkWoORq7E+1Qt+jkrc7Mami5EsHXnAZ72KtEbdWgNVuaMI9xL88Q5/DCN02asX/hpt+RJ0Hwdv6i9nLqSRWDsOW7dPE5U+AkuZCaxM+opQz05+Dq7c7BgACtz6KebOO6/Bf8jORyNtscjqwrtmzlm5xUUpu3AMfki1U+Os2N9CE+mYLY9h6hQZ042qhkrOsauqBASD12muGUC/VQLJ6O34ry/DPXrOWYXVBSnO2GXeJHG7koy121gb74MQ88jdvmtJf5Wu5STYBkkWDakvnxDanmMlsdoWQaWZeCvkwGt0Yp14iVZ3l54pT5DyWsssgoytn1Dam4TCgsYBsrY9wFIIBIQ9nItOILb9QMMNt0kdrU9p2oUEkgwXpyIvU8gN8oruZIQx+6sc9y6cYzYbetw8j1HmxVm284TdOA0xZ0KLCY9epMV81Qdx0N34pNaiAIVeREO+MXl0KUSIEEvV5NXYb+vgBmTCcv8HDPPT+O13YdThb1oTWZ0OiNWq56WO3txdA3i2isF8yb9r9KY/2XPi8Vwg3Q/PDwP8lL2mlltHYc2biT5cjmPs8P444YIzj18zOP8i0SvXEHs4adMGvS0ld7n5oNbnIhxwm5HBNUT49wIXQIJFujK3cXa9Yd4qbGyMPWcA+4eBGRUoAHkpVls+VMsd9rG0ZsNNpCg+RphPhtJfdjHG/QUZtizMvk6wwYLky+vEL7Gk5yiZ+z38CXoSDUqAbLppnmcsYFNB27TXHKGsLXuXGoyATIehjrgFXWNLpmKokPr2JR8j2lZMycCvPBIeoYWDQVxdjjvvkLXzBzMqWi+lYqzfSKVLeWkOHgTfaYBHa/Ry2vJXL+OhFv9aAbK2BvyDWFXmpgDBh+EsskrhqL2YZ4d3cHa8DtomaPpbCKh7hnUaUQOBj1aZQunXFcTcL4WtWkeLMPcT/bGM+ISzS9u4LE6nMu148zNyXl2MJgNDufoMhsxLIVkLB+o/ar0yw/u/j/xhy8PJDAIRVDFHjdfwkQowNs36Npu4vmNLxfrxjHOwwcgwbxwv9ExXp+DX/B1erQGxmrOEey2gxMvVfB2luaL7myMzKJ+3IRupJZrF89y90EuB3ftIeqAQGsk5Y0AACAASURBVOLN1B4OZn9uOSMqCyazBdPMKy7H78Au8jiNcitv5ia5n7AJp8z7jOtfYxgoZm/wWkJvdvOGeUbKjuK1zYkjT7rQGs1S4hSrSU39tSTs7MO59FKGZdaWZPFLXgyWQALf8GSu1rwgN8ALJ0d7Eh/X8fRICk6RTxnsuIi3ixuHi4eYfTuLXt7GyeAteGRe5HDkVryPPUf/2oplXkVJxg42775EW18LN2I24xp9kPT4MJL2X6RVPs+bBQOjTfkcTvDHwyeG3KJijkdvxlUADQuiDg1lmc5sjj9HXUe5BBIITwKd5Emw2gYSLHsS/KqU3pc8f5bb9tdtgJb7b7n/lmXgz8uACG1cULZxNiIA97hHTL6B+ZGnhK734FB+J5o50H8AEgivRiPq7vsEB52ndkiJoucxCW4bSCkaA17Tfz8Ku6AYnnQbmJ1u5V7OOa7fzuXcgQx8ou4xySxtF+LJOH2LjplZLCYTZu0Qjw56s8U3jdIRI2/faCg7uBOHhJO0yeeZnWnjbMw3uJ55geXNa3SDRSR7bsb3yGNGtWbMej0ms4mpFzkEb3ci4VormlnLZ81Yvyx7f172frh/vgUJ3N0P8HxyHov6BQc3bSb1Uin30v349zUhHLpwmpMnjpN1KJP7NY1UX9+Hf1AEx28/4MbBINycoqmZfB8kEJ4EMYsggfAkECCBO37ppah4i6zkIFtWxnHv1cSHIIH3BpLv97CAlvx0e1Ym5jCoMzFee4nwtd5ce1pMuqsvIcdqUbOAWTdDwcENbNiXS6MACda4caFBD0xyP8QB75jrdL8PEkw2cszPA08JJFDxKGIbbknX6FHM8XZWRdvdPbhuj6G0qYJUR09iT79Eyzy66Y9AguBVhFxqwAr03wtho1cMxb0zTNbfJnCTCzGH0okPTiA7pxGl1Yxe5CJQNHHM8RtCL9ehNs7x1jpKXpoXnqFnaai9ieeaUC7UjGK1yijODGKj0wW6l0GCX62N/IlYwA8W++JAAo3WwJxlkif7fPGIOk67HgbvhPIn7yPUjqqZFd5K3XeJ9N1Iat4gb5nHpFNTd8WTsOvPmdYvYB0pZ0+wC76nWnjDGJf9nQg+8oQBpQ6lyiJ1hrn9LlH+wRwsk4OphcNB+7he2o1mdg6LZpyiY2E4+O3h2agov4DFYqLn/i5WOB/ghUzHWMVZfLf5cWvQgrbzPjEejsRffYluAd7MW7CatAyWnMLPwYesohEJKZwTKOAX7vKzBBL4hCVy5cUonTf9+e3XIZT3DvD0aDL2wY+YMTWT6eVGWHYxyregbsslaJMHV5+3kZ8dxQ6f47QLEFZbz35nexIuVDA00MzZ8EQOXLjCjYdltI2bWJhX0tfWg0wjOm2Sa5Er8DnzhIJjsTh6HKbNCOibOOhqz65zZQyNiXCDdaQ9nsTYX0Cc31aiczt5zbzknigol354Efvb/2ajelp8jsSh+y2zg8hW+y65zlI7F8t8cN8ix7V0bamc9Gm7/+Prtnu//e3d+79X97tr79f9vajyYj3vPff9+t+v53P/29auTx3T777X527/l/j8j2VrSWaXZODT2/ytPH5wr9aAeXbuL8pe/m2bBE2bUXJvNgpvLPWnjv1yuU8ft+/vqw/G8D3d8H312sp+fz1Sea3+QxmQ9NRH5d/TXd/WJ8bfgGXW+tNzpEvc63PSKd33vdP3X/uMOkVrwGpVUH0uDnefJKpUoClNYbVrMnnt01IupbnxGg6ErST4ShsLzGM2W+i8E0LohTx6FfPMy9s4t9uFbWnlzKLkUbwX3gmXeDVjQKkSCy+8Hq9kX7AXcQ9GeDPby4W4DE7drEMxN4fFoKTuWhJOblHc6RBnugtY5+aRlR1gg9Mu7nco0XY/IGKL8BhUMT/zivNxLrgmXaVb9wbezGExGVH1F5Hh40jY0TIUwgyw2mLLP/da/t0xt433d69/JLtL8+N7ZfgHyi7d84v+XAQJ9vri5rb/HUiQuX49yTfqeXEzEzen3VQqbXuR2bkFrLoOTu38Pc6nG6TcYbWnfNjmEMXzyTGuBa4heO8dRgyv6budxIo1mbzUv4WZF+x3c8N37xJIkMnmFbHfAQlCvdaTtAQS7LVjxe4lkOAioatcudbQT95eH1yjztAtxH3mOQcctxDzsJnesrOErHLh/BJIEGyPV/QiSHBwLRsT76KQt3IyyJedCcXogJH7sWxyT6aw3wTmEe6le7I9No/J4Wck2HkQfepbkODAOuEBa/Mk2BO0kuCLSyBBsA0k6Jqi78VFQhL3c/nqdfLKm5AZ55gzaG30oZpJSrNd2RB+mT4jvJ2sZI+/KyGnm5hpu4LLqhDOL4EEBwLZsOP8Mkjwi55bf53esM24H///Lw8k0GjQm63o+59xJjWU0IAoAkNiuPBiEJNWQVvRRRLDXFj9x//Jepdgjj+qZUjWxXW/GO7WD6O1zDJn1dH77DYJwf6ERfgSGneG2j41BmUXd4/tZXdcDNGRuzhxs4IpC2gaThN+8DI1QwbezGppf5DGyn/9J/7gGEXGwXQSEzK5W9OHRj3KnX0JBIb7ExYcyeGb7aim6jgW8Bv+n9+uwXd3OvvS93DgcB71zQ+IXf9b/vn3dsRlHGRv8i6ybpXTN/1lJ9jTm+cxt1zHKzSBS8/HsKgGqKofxqAboSB7N9v87zLNPJM1t8ncFU5UTDwxUYlkXqtlymhFO1BLTnoUYVG7iI+KJT7rPi0TWlQj1WTY2xOYtJ9Dh/ax7+ApHr9sp77gOvsTYoiPiydiVyoPO6fQDjWQmxFNeFQ88VEx7Dp0l5ZJAzpZBWkr1pDyaJTXxhEKTkXiYOdCyNlCWscEddL7m/K/bmJ9sjGwqHzUGhvFjvBqEffqDB/Sz0i0OgbDO85p8V2EyQhqHdvfEmWOyFwrqG+EsbT0PrZstgZRXtD6CDoeCWwSrB42KskP6xC0kgZEeUG/s0RDKXh9pe968Ztgo1iq39ZXS88V5YWRZmujjf5H1L9ET/mX9s1PXV5QcUkUmp8YuiPeQ1ANSZzgv+LF4s+Pg5Cl9yhLBTWVJCeL8mkQ4/+hvPxQfbbxETRXtnslmTMa0U2+5EpqPDeqBlHpDP81YCriqA22NmkNZtQd+WQmnCK/ZQytWb+ch+RnkWWhSwS13be664fG3Ubb9V29slRezEOdrIGctHiul/eh1JlseuijeSzpISGLQn4kPSaozCzoh6o4mXKU66W9aH4irzyt3ohueoDCS/Hsv12HyviJciVRt+kR/O1L7/dzfmpNFptX5P5QAnwjpMS/WYWNKLRa+iuukhLjw8av/pGvtnqSea2Q7plhHoTFcjm/iWmzFYtRy8iLJ6QF+xIoWIJCM3lcN4FRN8TjsxkkxEQSERZJxtlHDOjA2JFLwoFs7jUpWJgzMFhylK3/+Y/80zp/UvanER+XxuUnTSj0MgqPpOEf5ENIYCDJJyqQK8coPOzGP/y3f2WT327SM1JJSTtFSUs1l33X8k//8Dvcd+0hI2UX0ceuU90nx2r8shKtCbo5QcH9aWGN367hNh1oW28/VX/+nHL00z1LjxUFJame7Ny5jxrJk6CW/atWEp3TjkbeTck5EVsfSWRkNImZN2gcHKPhWiI+zu5E7ksjPsQeZ/swKuQGKrPc2bAziad9atT9hcTt3IJj1CFyb19nr7sb3mnPUIlggKL9rP9DFHfa3vMkaLpCkNtqEu52S54Ej1O38IddlxkQngTPzxP0RztONeow9RdzLj2M0Igo4sIiSTn4gH61nv5nJ/H/agdn622eBHcDtuIWcVUKNyg8sIo1sbnITQpe3NrPzs1b8d53gxetzTw6vUeaM5GREUSmHaGwV8/8cAHRm1yIOPFi0ZPgORnfrCL2Rh+a/mek+P+RgPP1kidB350A1rhFUtQlY7DiCFvt/EnNzORAxj4yz9yhtk9msxl1Bmb6azmdEk1YZAwR4WHEH82lUTaHoeEUdn8M5Gy1zZPgaYYfa+zOLocb/Cxr5c+75/jUufvj4QHbnV8cSCA2P0qlCpVKznBHA2UFBTyr7WRS0B9OT9LbUk1xcQmlz57xrPgpVc29DNddxT3kApXd4yhVM0zPqFDJx+msLyU//yl1XcPMKFXMTA3R9qKcpwWFlFY3MyTTYDSpqDgRTuq5W7TLjGhnJulvraawuJTyigpKnxVTVFROY+cgMpUW+WALFcX5lFTWMzCtQTnawYvKfIpKKygvL5XaVlbRTFdvK1XFxZRWlFNRWkJx0VMqGzqYnNF8Z3P2qYP9c5QTGYtnRnuob2yha2gChVqLwaBFLZ+kv72F2oZeJpUqtKopelueU1xYQHFlE4PTKpQKBSqVgom+ZiqK8ikoruHVsByTUUtv8TE8Yg5yv+wlza0vuHcwmO0BiVx/3k5rdQlPC4upbOxjSqFCrVIyOWDr54LiatqGZKjUKuSTA7RW19DaN4FCOcPkQBvVxU/Ir2ljVK76fP2qNzMvb+REcioZNxuYMSl4eiyMoMy7DKvF6ZeFgarLHMnOpmLAyKxIjCnvpehKNlFhIYSGxnEop5whjQXVUCuPTsbgsTOSqzVDqIwWzAYF/TW3SA/1wdMvlpP5rchNgiWjk9xwf7wDQomMCmfXgZOUdOt5rR/k2ZVMonw88Y07SlG3HIPFgna8k4fH4vD0cifqQC5NQxpMwhgTJ2kmLaMvrxHqE8nh8mHmZ60YJlvJO5FCZFAg4UmHedIyiQAaPp83jI3qVN6Zx27/YJLyujD/WaNei9FqYrjqMtFpGdxvUzJves/4lAx9A0ajAF6WQBoBrCwBImKT+i3IopM2vX9/dEKCnlQlb+JyWBgnCnrRGMxYjEp6q2+zPz6C0KAQolNOUdw2KXFB/yBYpBVZrJX0PDvNTlcPgmKjCQ0JJjz1IjW9SowTBcSs+C3Jd7rQWuYwmxY3noLX+n0QSsijZRbdRDt3rmdy9eU4b968Rf38OFv+zYdT5UOY3sxifn+clgANwQ8twDidTqKJEuDQcmbnH2m86EzMq3u4kxmMQ/x56sd0WI2Lp1kCZNTb+MRFf0uAkqqd26nhkufYuMo2j8T8WZpfOoMR/VghcSt/y+6br5iWdXNtXxjJZ2uQW4QsCKBVxfMru/H19paM99DAYPZdyKNH85bZrlt4fe3M7pxWDOJ0/D3QVaNdBFIl3vGl+SuAThuoamuHTRaWNnoSeGidxzLdxbnI37Ip7QlKs0lKyCeArQ9kZ1FXiHc2WxdQt99nT2QC50p7UZlNnwFA1WIw6pkZ6eZlWQnlL7uRqfUY9Bom+5qpqqqiurqa6soyal8NMdP1gJCo0zxumsRk1kt86gadirGuF5SWlNLYPYpKb8SgmWbgVR0VZaVU1rYwojAy/8ZCS+5e9h47Q+PMAla9BtlAMxWV1TyvfUFNdSXl5TW0dI+gMFoxTPfTWFNKRU0DgwoDZvUUPS3PKa18Tm1tLVVVFVTVNNA7Okh7tWhnLS9qq6mqLKesvo1B2Wdcyz/eTIhx12noyT9BaOhlmuRqG7AlAfzfysiSTAlvpznNKKU5e9jm7E14XCiBoeFkXK5gWC5sKcPi4YANxJd06dI6JM2j99aXpetCpoUek/SdAO0E+LoI9IvDgnflxDxcXN+Wron1693aZjs8sM3X957z8Tv/qO9adAY1Ez1ttLb2MqXSo9NM0dvQQMeQXDrM0M0M0/S8nJJn5dQ2dDI+o0OnHKW9tpyy57U0tbbS2dLBhMaAYrSTl3WtDEwp0ekVDHc8p7SilpbOXnpetfGqZwKNwYBqvJfG+k5G5Cq0Oq10sKGeHqK9rYGu0Rn0Bg1jPU3Udw2h0AhawUHa65vpn9JiNhuYHm7neeUzyiob6Z/WYjbpUUz086q+hUGZGC8Vo+3NtHUMM6PSMN7bQGPnMCq9oBsU+4lSSqqaGZLrMSgGaa6poLS8htYBGUazGb1ijM6mVjoGptAIenBhNzc00DmsQKOYoPtVPe2DMnQGA4qRdhrbuxmfGqAw25u4rNtU1TXRVpvHPl87AvZcp0+zILF4CfBcOdJObXkpZdUN9E2qpNAdzVQ/zfXtDE4q0elUjPe+orF5kBnRNz9qXH/k2rH8rM8CHn/fHvHvDiSYn5/n8ePHrFm7jh07nXF1c8PVZSeO9vbY2dnj6GS75ubujpubGy47nXDYvJr/XL2erdvtsJfK2WHv4MhOF9fFMjtwsLfDzt4BJ2cX6ZqrizM7HO2xd7BjwzcrWLtuI9vtHaT7HZ1ccJfqd8XVVfy5sHOHA/Z2djiI57u6SdecHOywc9iBs6sH7u7imq28i4sTOxydcHFzx12039UVZ2dnAv19edXWitli+WIE6H2hslqt1NTU4O7pg9OOHVIuAjs7O2x/9rbxcNkh9YOdvaPUl7bxcf62rP3iGEl95IyDnR2vmuupyw1nY8oNuscV6PRjlGWHERGZjWvaOZwctuPm5oqrs5NtnJbG2dUNt/f6Xjxzp5srzjtssuCww5kdTk6kJe9moL9PWkjff5+f7d8GK8gqiLLfgcfhMqatCm6G/ju/+d1qjpbLmHu7QHfeHkKCg3nUPcdbYzc5cW74pJynsqmDluflFD4p4JXczMxQJ9VX4vj6t9tJy+tCtzCPvCOfAwFO7L3bSNez8wQEJXKhYhijsZFDq9eQdKmMlvZ22rv6mDboaLuRTHB4Ancr2yi/nMjO6By6JocoPZfCzqDTVPbWk5vsza5DN+icmcUqjNzpHq6E/Cv/6//8hpAHw/BmjMd7otiVdI7yxnZeFt3jWccUau1PbVx8+iIkGfyaCR4mr+b//s1vsb/UyqzJ8GcWPy2meQu9eWmscfLg5AsFby22pFhaYUTp1MjGBunvH2JMppQWaq1CxviU4D0W7VIyPTnBlEKNTqdBIZtCNiVHpfk8p4d/K3kWnMsqWSVpX39N1NUOzHN6uvKzCXTz4+jDl3R3dVJ54xTXyjuZUhl+OEuyVo9FL6chJ55/WRHKtboe+ntecDXWjYDdV2juLid920r23GxgYGSc4dEJFILDWerzKckIk4xmtRK5TMl480MSwtfid6UeceI78+I8zt+EcLKwhRHZCCNjgjdaj1atZHpaxuTkJGND/QyOTKLUaJgeH2ZwcJgJwcn9mU58/1Zj9nPUqzPPo+18QLrPv/B//EcM12pGMIoTfJUC+cQE07JJhgcGGBydQqERG9QJXty7xt2KbqY1ejTKaSZGBukfEPNLgU7k6hkvIWXzCtLutqNQTPHiyTXulnejNQjwUYfRrOBx2mb+zX8/zxp76Ki4QYL/NiKutmMeeUzoRh+SL9UwohxjWIyzWtynRaNSIJsYZai/n8GxKVQanbRxV8gnmJiWMTUywMDgMFNytW0zIbyxlDJGRycY6ajlRPQKdhwoQmU2opFPMTZsa/eEXMiODo1qBvmk7Z2HRqeQ9b3gYe49Kl+NoxV86J/FKLZ5kllmZ7FaTO88xoQXm8VqZXZ2jtnZWeYWYLQwlT0Xb9I6Yf6WKliAMiaLVMayCNipNVoMJjPCFrBabLmVZo193D90jLNXnyOfs6AXXmYGs3TfrFTOitVqwSQAW7VamqsW66x0TYQG2eq0Mjdnu2a1LNYtchJYZ6V6pGuiLgmk0UiebD+HjP+Xz5AATA2tV6L46qu9VMmUkvxPT8qYmhhloH9Qkm0pLEbIgN7EG00v1xM9+Q/HfRR1DdJbd5sUp20kX61lQqVDMTXN9NQYg8MjyJQ6jFolE6NDDAwMIeRNbPQFGC9oI6cnhunvH2R4ZISRkQmmZ+RMT04jl40zNCx0mxajTs30+BB9/YPS/RKYrRVr2xADg4OMjMuk+anXKpkcG2ZgYJCxiWmUP3XIllqD3mSWQnNF2zUaHUar9V14mdDhZkkurVjEQYlWgHjimpBfixQSY7aY0WvU6AxCBs0YdGIdFnrByqwkY0YpZ5jYzGvUajR6kfhSlFtak21hSWaLFZM43JLaJMJ/bXNU2BBmqwWjTsiYmD9mvpVVnRTGZmvnYhlxSGa2YDHb7teLpKEmg2S/i3Li3lnB3CE24YvvJ+aO7fBCjVqrxyTeTRzGiPZqdJistrZpxG/mxf4R88ZgZm5uDq2snlNe60m/18a0SoduuIb9Af4EHnrK2Dvmj6W2L849w2L9OtEmM8bF/hDjYbV8+bnQ/st5+Fn066fbpl9y+//uQAKxIMtkMnp7e+nv7/+0v4EhRoeHGPjU8u+V6+vrZ3BohOEhsVno+7TnvXf/p7axr6+PgYEBFArFd2PTv5AJIBY6uVwutVO091Pf7c+VE/2rVCmZGa7l0v44QoJDCQ0OJ+ngder7FcgmJ+n7S8b6o74X7RweHkapVH6+fjVYeSurIt7VA//jlcgsCvKS1uLo4Mj2oIv0zr5moCCT6Kgo8gfeoK89wvbNEeQ2jEkZn4UrrzC8pUVbb8bSfReXjV7sfdyFcUFP55OTBG1NoUqK55vg4S5/kjMf0TtczZ5tMdxp1/JWsF0vLPDG2se1yDDi9uQx+Ras0xUc2uHLxbwSstO24HujU9IZ2rpTuEYkc6NxmtfzWnryj+Gx0RvHyC1E5ct4O3iPoMBoTlZMSOXf/kTuvT9emdq8CCaqz+K3JRiX0DV4XG/F+mcNdC2mOQt9+fvZ6unPuToFbwRIINGBzdBXeZX0KD/8vQOISj5HVa8WZf153P0PkNc9jXq4iPitm/HP7YSFYW6nJJNysIBh86xkZPz4d/myFh8bSFDN/nXr2H27H+NkHdnhTrjvK2Zmfp5ZiwWDRoFcofzzxvsSSHA9hZV2mdQbhOi85dUFf1Z5JZFfV0Lm9pW4BiYQHeLLth0BHCwYQdt+g9DwGM5XjjC/YGay7hYhO+I4sM+ZP/3hd/xxmydHbpXSXX0Dr/UOuIdFExnqgr1HMDmNaubGa8lOCmJnWDJ7Y91xdPTj0NXbnE+PwcvRjuCMW/QoRNjCl9XvX7b86LDM62i6upd9e+NJDd3FkfNFjFsXUA4Wc2jLFuL2HWWXnzvbHIM4XSgAzRFyfZ2IPVGJTK1jsPoa6fEh+Hp44hF9mvIeLbPyMgkk2HO/G+VUN5dSthJ4uhqtRWwabCBBQYYjK1JvMzkrQpUHuBztyNbd5SgnConebsd2r0h2xXlh5+TB0aI+dGYTsp5qrmTEEe7nzg7PSC6U96DRqSk/5cCW6BSOxgfhbr+NwP03aVcuMKvp5cGJ3Xh5BRAW6MO2jV+xM6sMo3WapsfnSYoMwct9BwFpuXTKdUx1Pmb/xi1EJ+3FN/44t26dI9Y1jpMFXWjnTF92sj2tFqV8EvnMjLQx+svkTpxACtBOjnxG/Rm9yD7T3F0ECV5dj2ftukM0qidounWEMLtwUrP24O+0ne2RZ6npV2IUG0G9ideaXm6kBrEx+Cp9Qobfaniavo31qRd5WXmbxG3BxKZG4Zd8iLzmYTqKzxMXFoCPnx/xh3JoGFViMarpqbpOSpQ/Hk72fLViEzv9z/Ks+g6pO0OJ2R1LwO4Uydtw+MUd9kR74ezuTcLB+9JBzPCLXNLCA/H3C2b38bu0TWvpL8ohKTwAn4BA9pzMo2dK863nwRdig/5lsvmZZOJv2Vfi8EKroL8ihz2xIQSHhhIUnkD2jRoGZozo9X+H7/y37M/luv9ajIAvLtxAKAkBFAj3qr+3P+FqJp16fMGCK9r3U/e7hLKLE2gBFsjlyOUzKFUadILz1WCLF/9rnvnZ+/VjkMAs52GaHVFHTnAk1JPDJVMMlmYRHRXN06F5Wi+5sSrmKM3jOiwCAV5MaihOowS91Wzv/fdAAiM9RWcI2hRJ4fgCvJbxaI8jvimXaG59Svw3LqRcyqO0sobmASULC+PciQsiLOE6g/NgHitnv89m9lzK40TqdlzPNPAGMDRexHlTGCfLhtDJX3Ao3JOsa/c4nLqNqEI5ivL9uEf7c/zhCxqqy6hqHUb9LhfCz79QafUmDNMtnIp2Ie1SHmf3bcX9ajOWRZBA5IQwWqzMzc8zN2tZ3BB+H0gg3DR1TLXdI9rRgcNPB7EahihID8Yr4iyN3aUkbgngbHE3g/UX+eafv2Zn7FM0yjrSImOJvdqIft78ZW8K/kL98i1IsJ6kB71M1F8n1MWBjNIp3s6ZMVtmmX/9hjdzZlteB3EiIp2QzDM/N8+8dJKikU5NLPoZmm8m8/s1QZx91kBrXSFHIt2JzLxH30AFKZu+xn1/ITL5EIWHQ9nofoyumS5OeHsSfbQEmdVK67VQtqfeobXuLqGeWwi/18Pc7Byqugs4r9pIVE4907JBbiZvZFtKIcqpWjJcVrM+IocejZZnmXb8caUnN1snGay9Sshme7Iqppl7P9TkL+yjX53xqjMzr2nnYkoaqZc6GHq+j8D0E9RNGNEO5xPxr1/hll2JxjzCg0RnPAOP0aKdIGfnWgIyi5lUqJnqa6V1wsjCeBVpzs74HyxmcqaW9K0r2HO/B+VkOyeibJtzjVW47NtAgsL9O/iT/x4ePKul7PZxIqP8yX6u4u3gE8I2rcEts4ARpYryI46sDTxLj1qLbHiA7ldDGOaUlB50ZlPYIV4MTlN24Gv+uD2B8nETI2XHcXXbybEXMoZuxGLnnsTjTjnq0RccCvgTOw6WoDVO0dnZy+CEAePAY2LWbSb94SuG2x8R+N//DdeMPEZN8+hbruG5ypfMh+1ofwH6QMovI0LFfpTci1AO3a/TG+cjkKBJPUXDlUjW/mEnZ1/ImRvJJ3izE4k3GpEbLegXQYLclGA2hV5nWKD3lkGuha3HOfMuzZUXcP3tV/gcr2DaamaoMBtPz2DOVg2j1wxwM8UBj4xChvqqyAjdhvfZZgyTpexyi+LA7VbkI3mE/OE/sU9+wJDBwnTjLeJ8vcksHOH1WxkPk3w4cOU+p2LX4nmmArEuqmTT6Kafs3eHD9HZZUzPGhkfGZfCej9fXTeuLAAAIABJREFU6ODPb0P8cnS4VpprKsWMdGgnn1FIHpx64dH0o+bvcl//mvvtr0UJvkiQ4Nc8oH+/7y7ixYShsfT3dxQj9R2QYJp7SdtJvvmcuocnCYs9yN37WSTFxFA0bOHFCSdWJJymbUL/zhVvady1BgvWnns2kCCvE+3cPKqhGi4meBKbdZPHDy8Q6fw7tiZcpq23letJscTExhIZ6IFnYhYlI1rGSk+yOyKMw1fzuHUhAftNX5F0u5G6eyfx90/j8uN8bhwIZOVvfDjzrJXaK3H47ytlYryJE3vtiK+cYeppOh6OmwiMyyBtVyjuITFcfjmIiF/X/ewLlRa9SUNbTjze8XfoGh/mzuGteN7shjkzWo0OvWZcym3x8O49Hj2ppHtSeJbovutJYDVi0it5lZvMyvX7qZkxMPcGJssycfD25GL9K/Kj7Ek5V0T541Q2RcaSJVyfK28RlxLGmdppFhZDFpbG7Jf++S1IsIGUR+10Fx0jdJ0nue1mFjTDvKgo5O7dezypamNSqZGSCaplgzRW3OPe/XvcK6+nf0qFQW9AgAStd5L51z9sJjA2hC0r1rEl+jrtSjOWiSISN60g41Ef5gU9zdej8dgWSKlqgY6LQXjsOs7zkRHyoreRltfJZHs+EV5biHw8DG/foHp5lp2rQrlYM8bcvIKyrGA2Ol9jUFZDhosnoYdrEKmm2q+6sCYggya5BV1/EZFeGwm+18tri81N9Jc+Xj9H+/XmObSdj4gO2IZr5l3KLsWyYmM415smmBl5StKqTWQ8nRT0M9QcDsXdaQ9Vk8Pkum0kSIABullMikGeF+fxOP8mqU4rcI+/SOdoPRnbl0CCDk7FrMA1u5xvQQIlTw/s4I8bHYnYtZuoQG98Yo6S3zyNvu8RIRt8Sb/VjgUrndd2sWbNAZ4rDMwaFfS8LOFB3jOu7d/BVy4xFLQKvvGNbIy/zsQs6NtvEO69mYz8Z9wI2UJY+kOGjTA708XlBBFu8BTNwjya0XYq8h/w8MlFYtd8RciZKnqbHxC3aiuHK6Z4/fothle5eK/x59Cjjl8ESPBzyMzf5TO+BySouxyBx44IymQCbW8g2+lPRJ8oZVw3K1Ffv9b0czvdn//cHsOlghIeXz1IhE8suTWDDL68QNDaLVxpEqxZMp6mueLje5AGBbyZ1TOQt5+1mw6QV/2IGJ8thD2eATrJ9gwjPaeeyZEn7Fr3DUdLpphHT9O1BJxXObL/ZgllJUWcjPqadalnuXMulsCYJE7lFFDXL3LxDJN3KInwkASO33xKy5DCFtbws6/lyxvWT5onIsfKO1tZhJ4shVMs998n9d+yXL8DlJZBgmVheCcMy5PnMynQ7wMJErcQf7MN1XgLOfu8cXL1IDotnqLBN4w9imC1ZwbVwxopUY4tceBirOgHIEEHKpNFKqMcbuD2yWxOPnzApXhvUvfn0KmBt7OzLLyBBXkD2YFb2LmnFBMmBp8/4nT2ES48vsUxVzuOPRvBYFDSXnSFQ9lXKLhzBJeIA1x6eIN45zV4J5/m6qn9+Oz4A9vSH/L4VDg7A4K42yn4gSw8P+fFmqQ7jKlELP/Pu2BpdSbMU7XscVvNzshMLl44SaTrf7Iy/DSlTSNoTSZM6gHKbp0nc286h47m8nJIISUxMn8cbmA1YdIpaL4cx4oN2dSr9ZjnQV6TjZPXTk7XTNB1NxyH1MOcSffixO3bXDruw66UNDKjUykfn8Nq+Exy9pPqOuENYMBiNmMWVGTy52SuW0fivS6Gqi4QZOfAMUEBpenmYe4ZErzX8juPLOrGlIh4T9VYO4XX0knfl0761Se0jioxG41SToLG3BRWOmTRohznfnIAngk59JphbqyQxI0rSH/Qg3FWQ0NONB52QRRPwVxfLv5+KVy8c4U411SedCmY7nhEiMcWIvKGePv69SJIEML5qhEs1mmeHQpik1suQxJI4EFIVhVaoPWyC2sDMmiQGVH3FBLptZnQ+33LIMEny48Oy6yKlnvHCNiwk9isExzLTsN3kwhHeclQbwkpqzexr2CcN2ioygrBwzmd6ikbSBCcVcrE9AjFJyNwD0nk8pP7HAnYjN8ngQQKpHCD5FyGdeIYVkP1+XhcHPdQ9uIJ0Vt82XOjDeNbE6+uxrF2QxZNyhk6Cy8Q7O5P4vkC8k56s8EnhvwlkGBXDmNm0LReJ8x3GwfyCrkUsIG47KeMm5ESF17ZvYKdWeWoZ1q5esAfj/A95Dy7z76t64g8W0VP8312rdrGkYppZudfo29bBgl+FfbGD4EEjuE8ExiZto4sp5XEnCp7DyQY4O5+X/55lQu7s7I4euYa5Z1TmK0mxp6fImDtFi41m3i7MMqjBEd8A4/QqoYFs47RosN8syaFp329FJyIxNElnlOCLSLiOI9eydENPyBm3TdkP5tgbkFBzdlwtv/HJmIOnuLo4YMc2LeHjAeNKPRauosukeDrzM7oTAr6zWCV0/jkBNF+LniEn+bFkEgKuHw6/auQ40/W/X8Pts3yO7wv03/3IMH3uucvctC+3xHf+bdU5mNhWeLv/vj6t99trvHfw4n7Kc/8O5qIX6ob2vfKw+fu9yWQwMXdlpPAPM29xM3E5jRgsJroL7nMzt/973wVksKzgQVejz0levN2Yq/Wol6At0Y5nQ0V1HbNMLsAjOXjtsmXA0WDWN7Mo1MJ5gidlHcAVRXpXgEcut7EyFAXnaMKRNjj/FQ1aZ5bcMusQmnUIagsxX8zNcfwdkiltHcatVaDziyuvqb5fAyuu09Q0/aKp4/vcOnyZc5lJeFu9++s332PqifHiIqJ4XKNAjBSfcKNbXseMKbSS9mevzPf/oZjICUsHO+g8PFdLly6yPnjBwja8e98HXyMovohtBJdlkgINMv8wgLzc9bFxD2L4QZPMtjiHcSVVyYpRv7t6zlkdZdx2+DCpWbBcmyi/lQ49t4pFI/OYWw+x0YXF9y2pfCyt5tHV3z4x3/ZTmrifYZn5zFI9JPf6oyfsy9+qmeJhFHayTZKymrpn7YwL3tG3Mr17CscxzxVz9HIbdgn3GVcHHiJ8+Kqg6wLzub58AxGQTWqs2V5X1hYYGExwZRI0iQSFwqQ4Oste6jSvkZde5YARw8OF41gniklaeOfPgAJ3LcHUTQKzA1wPdQXP7uNrEh+RK/agrrrMeHe64h8PC61QVt3BqeVwR+ABBtdF0ECZ/f3QAJnyZPgHUjguWkZJPhL5qfOxJyym9x9sQSkP0NKLQG8uhaAQ+oFXjY9IW3t5g9AAvedSyDBJkKPltHXUUDsxhUklguQcZzLId/gEneRrpGX7N3yNRl5A6inOjgV/SdcPvAkUFCwz4EVyTcYEW4hmGm+uoudG6N4UplPzBafD0CCdRuP0jbeysUwV9aH5CHU2+DtQFY7R5DfJjwJNrDhfZDAexP7ilqpOLCTHSHHadPAG2ULWYFf4XK8hpHqbLbvcOBUs1DEr8jespKQU4sgwcqtZJfL3oEEXqu/DE8CyWb5eHwX7ZU/H17wPXaOCHn7BFvne5+5dO/Hbfklf38PJFiz9hAi3EB4Erg7vAcS7FjxEUjQS25KEBtDrzMicK6FWYlC1ChoJ2tOEbBmM5cadcy9NdF5I5GdzhHc7RZrk5Znh1zYHHyD7olOCi9HE5dyjIuXb1PZPoXl9Ru0PXeIWruK7JJRTK+tDD7NJsDFlyvtwgoQetSKWa9kqLMXjfguKyM2wJ6wKzWMTk2jE2KtKCHmj1vILhmSGAJ+altvSX6WPpfWrI9l8YPnfnRS/sFv7+Tnu96nS8/4uG5bCOfHa/SS/f89cr80Xz6W/Y+ui+ctvY/4lJ7/rn0fP+9n+C7a9zmf/7d+9t/7+/2t+08jaQGbbviR//9yww0kjmyRpXcWkxS3LTKDijh2gy27qcWM6Qe4m7VaPUazhVmRnVdkMRVZXAVXusksZVC1mE2IrLvvT3ZpwutNi1lWRTnBP7+U7VQ80yyduv3QMz+u65f73XbCKLLMSn30ZzLgiizKUkbjv5mgi0zLi+OgWcxaa34/k+3PoIQ/5d2W2A0cnPA4XI7MPM3t2DVEXKpFYXjNnLaTaxH/+f+z997fVR7pvuf8I3d+mjWzZtasO+fce8/pPp3dDm1jY0wWyllCIBSRBAKJIHIOIuecFUBICCSUUM4B5bQVd85JEnxm1bsFxt3udmjaYLm81rY2e+83fetT71v1rarn4bfzk3jY42BmSs/zwtNsSk4kJTWN9HUppO2/RGXvMPV5V9gT78Nv/tdvmBeWzL5bNQyP9PDk/E42bkgjJSGeDSeyaJ20oW7I5ujudNLTN5EQG83aHZkUD1vQtT3h7O4NrFu/gcS16zlS0IbBYqC/5h57N68jLSWJ+IRd3C3rweBwIzKKiLbMzGgVezZ8TnTuKLzUU37tBOsS1pKyPpnYtencahhSlhv89A8lPXqTBadrSomn8NLQz4WMT/G90g5Tdox/l1FPdoPuvN0s/stvWbJmC7t3ZpCxcxcPqpspvbiVhMQkNq1PIjF2K9cKOtDb3VjHn5Dy0e/4zYqzDFnV1F+K5//6b38m4UoT9un3PEjZ9+FV/MZkw6Zu4/bxDJLWJpO4JoLI5NPUq8y4XVZG6/I5kpZM8sYtbN+8lXWJq0g8+YgBjQmbSMX15lTIV+/NVmXad93lDfx+fjpPJmbE9AFubQhgUcwxajsK2TL/T2y+24V9ykTthTh8F0SQN/iCqSkHg/c3s/D3v2Ll5Xr09he4tB3c3hfCwmWh7LpVRmvRSfw+WsXJ0iFcbjWFuyKY53OZgYlyMrz8WLm7VFlu0HTWi4/DMqidsGPsyiMm4HOibnfzwimXG3z3c8mI2e5A05JL+poVbHw4wIzbhtXmQlt/Gu9lCZzKucz6T74k44EIamqidPdK/Lw2UzI2qCw3iD7wBNV4N1kZYfiHxrHj+B7ilv6Z8JTTdGiHOL/qc7zSsujqbyQz4U947y3C5HYoy1XsTh0Pty/lN194k5y+gx2picQnred4TjuGrhyiPgsi/Uozdhy0nE/k40/3UK8do+7uAQJXRBCfkcn+VD/+GLCJvOYBCvd/xmdrL6BygqnpEqsCPyUtpx/L8CN2JIYRunot29NSCfL7ihX7S9CPlHN0oz8+q5PYeXgPCYv/QOy5Mrrq77D2T1+yt2iCqRmwNl8m8MNQdt1rwzjteAdLsMSzT6Sd87SRXkVTV9oxJk97RTzDRZpR87eZmqLzq0Q+dyjZDpQ2koj2brHOtpHsWC3mb+mAiPgEVmU20auI8QpTyv5s2GdnJv3Us82+m+sf2VaYNQmaLyTy4Uc7qNWPUXl6NT4LV1Eg8DdWsnPx74k9VMiwya0sN3hh6ORSahgfh56kzTKFTQmYKlJWGhkoPUTIh/M4VWNQIttbJlu4kbmZNXHJpG5IYm3qVu41j+OYaOXmbn+8oraQefwQe/Yc4WphM4OtN4j/+AN25w9gsrmw6fopuLZbyZy0YX0qaduP86ixg6dXDpCemkZqSgJxWzJ5VN9C0dUDbEzeyMYN8axdm8mzbvXbnUmgNyBiB4nMGqKNbbPZsdlsSgpGwZqSIUB5Vou2nIjCP5uRQ8S3ERkHlEwYYh+Cwa+zdXzNlydrgEHsQ0nxKDIdiLa6OM5sOl2DXonDoGTteBUrRzmmyFLgyaqhMCq2ed1/MCopokWWBLvSR/B8J9KdvuoziIwFDqU+ib6DJ47Uqywib9a9fxmH3/Zcn63D4vh/97iiL2R7lSXi2+qAuIdYldmqP3277tvO583PRGpuURbfdh9683fy/d8t/7lqEoiRQ+NYJ6W3DijRig8/aGLC6FRAHntewqm0VURGJLDvRiVDRk+qktc3EqPI1VrBhe2JBKYcILtVw5TDira3jKv7U4mLjCR642EKWieUFCme7cSDz8xQ6TniY1ezNiWJtYlbOXr5GaPTU2iaC8ncuoawVbEcuF3HuMHyk0+5/kcQvM3vxJp4c/cj9iTv5erTHowucZP3dAqUvNhKPnMTFruR9vwzXMgpZ0g3a7oouapn82O/MSVdCZokcmqLnL1KB2M2PoGSd17k/J1N+aP8W2gr/i3WNw9QdPkSdwtb0DldaJqz2Jy4juvPVJ5txINidh9fpzjzlKXoxHx9vv/im4i4WetUNFVVU9uhQmfS0ddUQWP3iJKKy2o1MNbVSGVFA4NqMV3fjN1mYqitkkd598l7+JiqtmGMZi09TZUU5uXxqDCf/EePKKrtZkIzTndjKfm5ueQV19Cn5PO1YJwcorW6mPy8PO4XlNIxqMXmsKEd7aa25BEP7j+gqK4LrcgdbzYwMdBGedEDcnMLleMZrLbXo+LCWDOoVbQ1lVPfN4nF6sAmrqmikPv3H1LaNKzk+f12h/9frO+bD0gRAFM7QVdLOVXdY9+5Vk9Mp1QPPae6+CH5BY8oeJRPQWEhrYM6zPpRGsofkptTQHlTPzrrbOog4zidZSWUNPWjNxtR97dSVvSM5mHNG6mWfsJrfvP63+J7kVd6vLeJkkcPyLr/mPqeSeW+JoJdiUaXeqCRpwV5PLifR/7TKrpUaqVjIlI56b/1ZcBo0DHa3czT8maGNCIjhYmJrlpKn9XTNzxAa0UJLX0TGE16Rrrrqa6oZVBrxeqYxtFyBa/50Zwu68NosyopKif6mim+f4+Hla0M9HdRU1ZH57Aao0nLYFst5VXdqLUqWiqrqGsbRm+xMNZVSWltCyNaI/qJAeqry6kTTL9xT3qb98y5ti8RO0Y90q3o9nxUP9vJNGJUD1JXWk1zVyeNpRW0DmgwW/QMt9VSXdXBpLWXC37zlcCFKoMd3VALJXnZ5JWXU11RTlNTJ+MGI4OtlRRVtKIaH+F5QwlV7UPoRdmIToZRp3xf/OghDx8+JC/3PsX1z5kwO7BN9lJbVk1zzxhGi5GxrgZKy0RedSMGzSANZY/Ivl9MTW01pfXtDIxNMtheRlljNxqjBf1YN3XVZTT1TWBzmBntqCI/N4eCRyVU1NRQ2TaMyWxgtKuGwoc55JXWUl9dSlOPionRPhpLKmgfEvnHzRjGuqkuraGtfxzDqzz0b7FufhdT4vko8s7XPThB0kp/tl8tZtjgVlKvaQbruLIjjlXhMWw9/Ygu3RtpD4WxILIY9ddz8+BGQuM3c756lCmbGbPVQt/Tq2xJWUlk3EYuFfdiEkbBK5PBaMJkGKWh6CpbY6NIOJqPSsSDsdhx6HoourCHmKho1h64Q5NKh1mktfwJNfkuzX7c92LU2cB4TxNlZe2MKfe3Bqor6xkS9y3DKO2VpTQ+H0Yr0rGKtoBhkt6WOsrrupgwmpVUf+LYYj8a1XNqyyroGhP3SgMmmxXTWC9VRQXkPsinqmMMm9vOWNMDDsXEsPvyI0rLy3l6ZRfey2I5/rCShpoqOoc1SpYek9WGVTtCU1kBD3JyyS+poVs1gaq7kaf5D7if/5jadpVSFqr2Gory87ifV0htz4RiELy98hEdbRs9T8+TtiaU1YmppKamsH7zNq4XN/DkzH7S9xaiclqxWOxom+6yOeEI+e1jaFQVnE5I5fKzMRxTU2gas8nYtpsbNYNY7BbFlBL9gezjCWRcq0YvjAGrho6nt9i+IYmEuETSD96grl/nSSNoGqDgZCqBqcepGDDitlsxavrJPRBDxJpEkpMSiEtYx9m8esaMLuy2PnI2pbAqIo4kMYASm8Sx7Era6h9zOiOBpOQYIiPCiIpPIDF9CwcLWjGqR6jJPsLaiFXsulKByup43Zb6mjMRV8CMWbR7lXazaDPMfqa0W0X6Vk87QrSRldSVrz6fbb96PpttE79Rl4wWC/rRFq7uSmDzyTImhE6v29+e34vjaoYayL2YycM2HQ7R2Z79jafdbMFumqTj8T0Oni1jWJg2YuT+zbbzq2emqPuv+wGe9LKvr1P5ztO2V9ru4jzfPM7rgKmvrt2zL6UvIH43q9HrbcX2wkRSt3AhYy3bzz9lWOcxLV+39/9qRsfrc3lDI/mZh60fOYHg9Wbv5UwC4STqhjupztmL7x/+jdXHihm1gXWknjNb/Yjcn0VzyVU2Rq7j4K0GtC6Ro9eKVVRGg5bR7moubvLnVwsCOVgxqYw29hWd5cT1XCpKCzmTtprlUSdo1Ir8pVasNovimrffSuHDkAzulVRSU11PS/cktolq9sUlErf3BsXP7rBzZSBHCzrRiYf0q4fnHALTZJvC0nQR/w8CybjVgnFarFfWoFVPMKJSMTKuxmCyYLWqyd/tQ8SWM9T26ZSRRbPZiGZcxbBqlEmtJ0uFuOEYdWrGRkZQjYwyPjbOxIQGrVaDEr11YhzV6AQajVrJSa8S+bc1IjiaDbuuhsywlazbnUuX0Yq2v5pbZ69Q1jmpjHiYDDomRsXxxlDrjZ50Pnod2slJtJpJRmfPV+TMfnUz/tfcODz5cEUOYIfN43pa7GKKoXCcRYdKBN4TeatfRYf3OOHKbJfZXNae7cTv7DjdntH9KZFXWuTnVRxjBy63W8kVrDjZIsK8SeTgFft14XY5X+epFuUjcg+LnLtKDl+jJ++0J6+vW8lXLVz9b/I7G7He7sKh5Beenbmh7Eechyev8b9Gvx/Y4VaioLtwWk3/OCWfqJdK3m4bTrfIeuDJye1yOZVRC9HQ9uj09fXplbpswuZy43ZYlFkKImeze8qFfTbv8nuhwT9xzxENBTEycvbcORYsXExQcAihIcEE+vuwwssLL/FasQIfvwDlu5CQEEKCg/D39f76+1e/+5u/nu1CggPwWeGF13IvfPyDCA4KwNfHl4DgEAJ8vZVjfLVoKcdPHOeFy4FGM0zx8Wj81p9kflAMK5YvxstL7CuQkNBQggP88PH1IygkEH+fFcp3vgFiv36sWOFDQFCQcv5ey5fj7RdESNDs8b198fLyZsfWzQyrhLn4D0Zd/glNf+5MvDp/wYYwc5+Wlit6+3vP8iDK2duPoOBA/P38CAwJJsB3BctF+QYEsXzZEgrzDnI62ItVux/iHb4abx9fgkNCCQ4MJDA4mMBAf7y9VuAbEExIkD/e3j74B4YQ5O/jYU5hafb70FBCQoIJDgkhONAfX3Ee3r4EBgcR4OetcOUt2Ajxx8fLixXefgQqHAcRGOgpf1/vFfj6BxMc6McKr+XK+QcGifMW/InjBBESGkJwcBBBQUGz5yG2CUIwr5x3UAiBfj7KtYhr9rDn2VdAoD/xsWvo6e5WRkxfafhT/BX3csPYAK2FJ4j85H/gn36FHjM4dH1k7Q8iYPtl6krvsTsumc3HSxlXng+ijWTGbNQzOdDArf0xfDhvASl5gzDtxtSRQ1zQWnZdf0hhTiYboqK52ahVRlwtVpF+zYxJN0Ttk3ts8Ps1f1pzlj6DuDeqqT63jeSobdwsq+RCuj+Jx+8zoBGdo7+dsflT6PO2j2Gy2nG5xCwyIyarA6fToeioGKpO9+xz3zPbVW8wzs5ktWISMyDfuK8oI+2ub6bQFSO5DvEMd7tw2MRIvI62B5kkLEkhv9+B0+FivCyT5UtiOSOCtvJSeUa/2u/XzzHRPhCjxibMVjtOpV0g9mlRDIlvfva2R2c9s/aaryTy4VJ/9tyroq2xluqGZvp6W7i6NoDPAy7TPy1G/d1oSg/w1W+jOFczxGR/Dmt/+wnbHmmYHq/h4OoVeKdepG5ctMvFSLcd03ADR2N+w5Idhdhemqi9vInIlcmcffCM+upn5N28wtPnk5js01j6H3Mo+tf8t1+LDDt9OGZcmMZbOBDxB/68/iL1jS2UXN1CSGg4R58M4X7RSeaCD/FOOEtJfStVuSdJXBNA6sUSujtbaMo7wPw/LmDV4SzKG5tpHRxX2rktuQcJ/ORTlm+8R7996ptpkWc7yQbNBCPDw6hGx1DrRMpJMzr1GCqVitEJDQZhChgNSltYq9EwMT7GyNik0j6eFNkNxkcYVok2saeN/crUEaaCcbKf8qwLXH/UjsFqVeqadnIM1bCKcY1g0Mpwwz02Ry5i54N+T1vIZEA9MYpKNcK4Wo9N10f+ofV84XOCRr0OvU6HTj3B6IgK1cg42llTUa/TolWr0agnUI2ModbOpkMVA3UmAxrlPFWMjk+iNZiVGdwa5TgqxtR65bqNBr3nutSira9S2v06oxHd5Dgj4hq1BsTAhcK10YLV0E/RjYvcK2pl3GjHYlAr5zUyMsakRveNevWqLsi/f9uWft3b/5Fv3kuTwFPQFmyTz9jr+wnJx58y7ppmtP4K6QuXcql1RlmrWJW5isT0I9SOWFAP9tCnmlTyAFsdVrrz97M8OJTDFZO8dJjRTowyaRbrtF203Uhl+fxVFAw7MYz20dOvUkZ8n50LYMGBPLROoeaMEhBOXX4Q37goztaKtR0Oai9GszD9Fj1q45wcmTLZ3FharhHxRST7cjvQjT1hh288W3ZvJzEqkCVBKZx/NsRQzRVi5/0vfvWRF6uSMinrG6Wv+ha7Y4MJClxJyrF8WsftOLTPyTqWRnRkGEvnf85HX8Vz9HYJhdd2sSlgJes3bWHltkvcv3WGfSmxRIQFsHLbBRrG1DTd3cGi//xP/vCVH7GHcqitvM6WwEAu1elwmEaovXeQddFhRIbGse1kAf0aC9qhpxz29iJt1xElh/dS31hOFbQr7vNPH5X/byusvIlJTd4HBsRMm8HBQZqammhpaXknL3HsvqFRHMPVHNuykhWrN5HbMMDznh5am5vf2jk1NzfT3d2NTqd771PQvg9sCKNgbGwModv3YaOto5vmR6fZErOERRHbuN+koqOri9Z3xNX3Oee39ZuOjg40Gs274cpowWls4UzUfFZvvkavFQxDhexe9AVHy0R7ZYr2G2msTUjjyaAV/XAvvYNj6PRi6rWV4aorRAYvY8PDIXj5ks670cxL2k316BRY+7m+Jwz/oxXoTRMM9PQwNKbBKKZaa8cK33RGAAAgAElEQVTJ2zOfL5PP02d2Mz1exZ6ocFbtKVaW+0zkb2WB1xbyuiawzJrm7wPXP5dzULLNjDwnL3MTCSujWRMXQ/yGPdwsfe6ZmaAsX3jfnqMi/o+d1mspzFu1kQcDoo0usHrJtL6bmxsiWBJxnYEpYRK40FRksuKTeC7XDTM5kMfGz5ZyuLCJokMphK48QNmwTTFeRJkpJoGqiZPJH+N/uAL7eDHpQYHEZZagezHDlDBs9GrUOnEOFtqzD7E7bQ2p8ensO3SPAfsLbJOtHI79gmVnGzxdpdEC1q7wIe50AzZ6Oe01n4TjNUpMEywtHApfildqgRIIl8FcgheGsz2vG+vMjGdwwmRjeqKGvatD8d6UxYBYpvi6XMSyHQuTXZWc2xynmIyBsVvJqh9gsreEMxkxRIVHErN2H9mVKlwvtRTvTSI1LJaUjZuJ3XOTvIvpeK9ex44tiUQE+xC28RQlPXpsysDTrCYjrVzetoLVJ8qwTLkYqXnI/vWx+AcGkLT/Ck19nWTtCOLDX/2Kv3glcfz2U2pLstm5dhVhK1ezPTObuicXCV/4Z379X18QvPMkeZU1lFzdSWLsSgICotl6sRKNw0p/+RW2L/Mhdet2QpMPktugwu6wYjFp6So+x6Y1/vj6BRO/+zr1E2aGK7PYkRRDRPhK4refoqzPgHPyOTcPrcU7diu7N4bj7RXKjgt3uHx4K9H+SwnbeI7GUaNnlrbJitPYyvl4HzafesKQRk3x6QxWRUWwSsxyym9BY/7rga73rU68H+fjAf7H///9NQlMdpz6ava/NglmGGu8TvqihZyqE+GJpmm+tIZla7fwqKmOc3FBxJ0uZ9JgxTntYqDw4DdMAuG86cQUyqe5HEiNZc2hYjTTGooPJxCUeJQqlY2a4/P5c8JeCkprqG3qQm0HY81R/KLDOTYbwK316kbmeR2gclyk/Jp7kWG/aRI8R6fKIvqDD4g4UoJ6tIULqeEsizlPt2uMWyuXEJR4geYxI2MtWaT6BXCoeIRpXT0n1m1m34V6GnI3sDAsg/ymTsovbmGJ33Fa7TpqTqzlk/97PtuzGxjVG+iqqeD5iIbRtgI2Rn5FxKlGXOqnJHn7E7ovnwGTjYn686z+dB5nasZozdnLysBobtZrMI+UcSjYj3Xny+jrfULKb/6E765HjBu6ub3Rn5BVB6hVz+Awvx+V9ufSWJHnObd5EaManvWcYv3oT/8Sx7ZYrBh0GsZHVYxMiIwUYqnD1+tZ38Z5ieNYrVY58vDGiOZ31W1hIn1v7ZXpvybPKNikFoPJ+P23fQfcfe/r+h7nJrgSpsp36fkv+d5kZ8r2nHOrvzYJjMNP2LP0M/YUjivxW/rub8U/OoYbDe1kpYURuSeXPo0Vl9vFeO11Vr5hEvRkxzMvNoOSQSfYB7m3PYYla7N53naTlNBwDt5/jkUE4TOqKdjnMQkGrC+wdGSxdpUXqbfacL+cxtxwkUWfx3KmahDT7Cj2v+T6fwDPP6/je6Z8G/RiBqYY0RUjtGIGp1j2+Y5Y+06tZ02CG6nM9wvjQHYVLQ211HWMYFR3cWvjPzAJhh6x5dNPCY2J4LM/z2fdlTbcYvR/dhbGmyZB0LFKhioz8YsI5ljFBC9cnjgzyoxVsw23qZs7e7ex7kA1PVUHiN26i6I+Gy59B5kxn/LFpivUNzZSeGET4UmpXG808HL6OSe95hO07iLlTe3UPjxJXEQwGbnPsU9N4eq6S+BXoWzNbkVr88wGNZidoKtn/5q/NQmMFjvW0QbOrffGK/kCTWNqetu6UfWUc3i1F0nHC1FNqKi9so1I3w0UqDWUZ4Txwf/w5sTTLrR6Nc+OreT3n8Ryq2Uc81AFu8KCWbUthwGbG6sIQG1xYFI1cCzxA7wPVCgxVjavjGbT5SZ0tnHy9waw/kY5zU8vEPfRYvY8HsepfcauoCjidj5k0KxnsH8U49hzbqWFscD/FE0mI6ahdupb2ugd09D7YC+LPovlTs8E/aWn8Pk/f0fk4Uf0a/XodAZl6fB44w1WL/Ziy506RgZ66e0dYKjhFokRkWy9Xse4eoiCQ1EsTbpO71ArFxMW8gefXVSM6ak8tZK//HEB+/La6Wt7wIaFX5Ke3eOJhWKy4TI0cDjgY+IP3Ket8jpBnyZys2mY8XEVff0j7+6++5114f1qN/54e8Cz5XtsEthwaKvYp5gExYzYXmIbb+XavjDCt1+gqDCH/VFf8O/BW8nvGKG7vJCnLcPoDGZE2rO+Rwe+NgmcnvU6A6UXWB/li1dwMheLejDaLPTXl1BY1qisq2/PSiU6Jpr4+FhCguKUpQwmTTunNiYTs/ksDx7fY1/4Uj78eDvlE3osSkDF9wuIf/Zh+NcmgXY4W0m5c7B4gpkZLSWHIwjy30iNzcKDWC8iUm8xYLTx/NYmPvxkNScfllBZ+4B9ActIWH+Oa0dW85fEk3SZ3YwVHydkyR7qXGZqjiYSsGwdBf0OXridmCZ7qSl+xJPsS6T4LmF5zAMsthrSAkKIyixFOzODtvEiMfMXcbGkketpa1gcfY3BmRmm3Q5qTgYwL/kA5XV5ZHy+kIz7IiK6harDcQR5baRwwIHL+r4+YOcWQ/8sg3L7XxoPnjgiwnT91y4L+qXp+hNerzK9Vkwvl2X4k92/RBYKSztnV3lMgm7TS5z6IfJPRBGUfoz8wjxOJS/nf3rFcKlhhOGaJzyp62FC5wkUN1pz7euZBFMuLD2FbFyVwObjt8nPPUPC/C9ZHH6dbm0Pz54UUa/MDLAqa+7z986aBLaXGFtukrByAWn3OnC/EMsVL7N4XhSZZQMYrWLK/U/I4Rw61qtYTsLMVeI2vdfLWz2ZhFpvb2LRvA9ZsXodGzemsuVcCaPjndzaGM7SiBsMKssNXGifHcf7ozgu1Q6hGX1Cyr//O//25/ms8PFjZew+yseduGfba1+bBJ8QcryCrqJ9LI0I43StVpkl/Kq+iUCOlt4itiUsY8XubKpvb+WLRdEcKx7AaunldPSH/H7ZStYnxxIaGETM9qvU9Omwu7qUmQTzvgpjdaQPX34wn513Ghm32DCLpSXfahI4eKmpY1/0X5sEIjaDFVX1ZRKXL2H303FeuOxKkEpD1SkWfRLH+RoVYrKysSOX5MgvSS1spGJnJAGh+6iemAKnlmfH4vli8VGazU5eYqBkZwRRITupGPWkYPaYBI2cSP6EkJMltD/YhZ/orF95QnX5Uy5l+PHBxktUlV1h3WdeHH1mAlc/WbtTWROdxqnsp7SPmHGbhnmwLYpFwZfpm3bhtpsZ66zj8ZN8ci/vxP/DjzhUPkR30SlW/cWXU7U6JQCwMJHFUqLaC6v4LOggtZMmHHYH7pcWGs4m4huyzpN2c9rOWOUpguZHcbuylguJ4fgmZKMWOW9yE1gYFE12ux6nroW9qz9jxelqJROI0WTHZWjkaPBnJB7Mo7uzjJ3hK0nde4b7FW2M6i1vzNyQ95dXdeDb/v5iTAKVya1E6tWPdJB7ejc7T93hxoFIYjK287TPCS+mcdnEelMjNtdfmQQOCxYRzdTuxO3QU397B34+kZxr0DEzNYXbKdxBz+iHxebixYyZtltbCJy3krt9L3CPt5B7ei87Dl7kzpk05sWco1mYBL+AmQQek+AzDhaN4XZPUnQoguDAdGqsRnKilxO+/hZ9GhMNZ2L59R/9Wbd7Bzt2bWdjSiKZ98rorLvNGt8I0vYdZX/aOtYcKEWHkcojCQSv2EjhoJtpYy85exOJik7l7OWr7FoVyIq4B5jNlaT6BRN5tAS1WwS0uUjsl4u58KSGC0krWRafzdhLF3bHFK1XQvgsdhtPqu+T8cUituUOMYORikNxBHun81iaBO9mtGsONdq+7QYsP5MPaMmAZOCdMPBXJkGXYUaZom1S9/H48iF2HLvCtcx1rN0Yy51Wm6eNJGLcGERHxs6bJsFLMZBitaF+XszFg3s4cvIiJ/alsDg9lwm3CxEfxy4GRYxmzIZJXpkE/dZpHD35rI8MIvF8E3ZeoK8+xVdfrOVKwzBmOZPgF/LcnZ1JcH0dn69cx71OK8y4lEwZLm0PdzatYkHENQamHNjs04hlvMsWJHCtcQTNUD5rf/0hK49WoRksIDVsGclnqzG4ppQYC3a7E/NIC6fXfYT/oQrUrZcIDwlmb8EQ0zM2TwBIq5OZGQtdheeI+WIx0Rn72LsnjZD580g6W8zwZC8n4r9gyckqnFMvmbF3czEhmPDECzw393PeZwGJJyoYbMkj3d+LHQWjOJ0WjOYfZhKIzvvUCxt9JSeJnufFsRo9MzYTZocbbckh5n+Uws3mUWwzLzH3PCIteh6J2VWU7lpJSMRBasbczNjUVByLZ/6STJrFsgb0lOyOIDRgK6WqaWbcIqODE5NKmAR/Iex0IdVXNrH8d/OI3LSHvbsy2JKexvYrT2gsv8jaj704UjaJ0+nCaRqlJusAcWE+hCafp7Gnm9ztUSwKukT/jBtd6wP2JYWyctMhbt/JZNW8zzhSPkhX0SnWfOrP2TojbpsZi8geZzdTenQpn646TpvWpGT2cGOi8nA0/sGbKB5y8sJlZaLxMqs+9+FicTXnFZMgiwlgMDueRSExZLdpsakb2bP6c3zO1PyVSfApcfseMGQD23All3avwcc3ih3nyhgVJs57bZy9H8/FOWkSKIHeHDPgauVIwF/YcK4K/Qw4jFr0OgNK6u6XA1xYH8S6A1kMmCwMtdXT3i9ywVsRkQcmyzLxDovgZKMdXuhpLS2jc0RJvIyx6SqrF3/BpicjmFXttHT0MzY5QltrP1qbSCTrpPnqJrz/EsXtbuGYiYoqwhQMc3W9H+FnShg3/PT54n+Khsi3zyT4a5MgjWqLlYdJiwlMu8moA0aLj+GzIJbcIc9atBcz0zjtLsYbTrM1dR079h7j4q1i+k0vAAMVh+MIFiP8QzO4u6/g/6clHK2xg7ufs1FeLI+9j8lex1Zff9YcrVDWOhqaLxLz+QIuVvdTcmo9y/w3U6UXBaPiZvxSfHbfobX9ERnzviJDmgS/kMbJ+3Ej/inqpjyGLGvJgGRAMCBSFoogbTDI1ZgFxG6/x8gUuC16DBodVqVlqOX+3ihiNp7hucnBaGcDrd0jaAwWXCJ5Zds9Vod5sfmpTonVZDKqUevFN8BYOTui/Ul92IdNO0JbSys9Kg0Wu5tpt42Swwv4asN1xkVjy9HFhYRwQhOvMQp0nI1k0aojVA7psVrnQoYDydx333feMAkikrjVYmDGYVFMJadtgmfnN/LVVykUTQq43NSdCOXLlTsoHTaj7cllw18WsveJGl4YqTq+lmUBm8hpG6KltIIurQOXppFDUX8m6HQ9L+3POR0TgO/aszy3vISXU2h6a6ltauT+kY2EJHtGqsWRnt+Mw3vDESqft3Jq7QKWnqlTluGAmpwUb7xDDlCvG+Ci73xiDpWhNakpPL6aZWH7qVOLoI9/axKIgM8m+wtwdHAkLhK/bQVoRA2yGBnpbqWpdxxNZwEZwYsIP16v9Eeck5OMt90jevFytmY9V85h/OlxwpYGcbpLxbNtYQSHH6D6tUkQy7xF+2gUnR17B5mrlhCZfoN+i5U+EWNnxIRR1aTMJAjKLGek6jhRweEcrzQq1ZcXbqZfOFDVXiZh/iIOVlnBpaa3X4VB3Db0xaR8tJQjD2rJ2R3P/MDraIHGzHC+DEijRuym9wYrP/uYg2VDr02CM7VGph0aetta6ewfp+PRTpZ9GsGtdjPM2BD3kPa8AwQERHBcWaI9TcfNFL7w3U91VyMXEsLwif9hJkH8vvv0jI7ROy7mX7yg5UIq/gvW8WRiWi4h/h6DcB4gfvz/38PlBiasTjWdT3M4u3UNC3/33/nYO5Zdx5/SNa6iIfcEOzfvYPOGJOK2neNJlxGHsYGjq3xJuFDH5ISKypwDbFjtxa9+/yeWx24lp7yO0htn2L0lg+07t5EcF0fa7uv0GLSUZsYRsvYYVf1DPL2ayd7t29m5dZ2St3bPlSp0lgmeZZ9i55ZNbE1NISX9DNV9WiUdyKtIo999A/35PGRMIkpr8yUCPgxiZ9ZzdMN3ifnwj8qapulpNY/3BuDtlUy5AYYfbCfcx4e4jAM8aWqm6PQGEhI2sGnTVrbuPU9ph4GJZ7sJi1zFlr2ZHD9+lGPn7tOmm6Dy4Gq8FySRPzjNC109RxMi8F+VyqF924hZsoyFkXfQoOfJoXX4rAgmbU8OVU9PsPLjT8is0mEerODKjljiU7eyK30dyUmHKW6fYLI/n3V/+IS0rCFeYqJsbxTei9ZRMPD19LW5VF7yWn4+dUuWlSwryYBk4J9nwITVoaO/tpDL29fi9eG/8ccvg9i4L4+m4VE6ii6wd8s2Nm9IISbtMHcb1Lhc3VxOCiBy30P6J7Q0PTrKlrXB/OF3v+KzsFSu51eiGunjwYV9bN+cTtraZDbvu0ufaZrJuqskhIZz6GEfhsEyLmTuIHLhv/E/Pl7O5szzlA4Y0dTdYF9MFGtSNrI6KpaTT9rQmq1ypO97NOL/eR7ehzolshvYab4Ux5/813CtSc+M3TOzV8Sl0PSUcmFDKFGJaWzaksrqsDUczWlA43Ay2XGHhN9+wubcQRyuGRzjpWQELiJq+yVuHjtE2oaNrE9YSfjqNLI7NLjcNsYaszmYFk9i6hZ2ZmSwdfs+Lt7NYmfcUtbcbMPpsGCyuDA2n8N3cTTH8oo4svqP/Norjt27drFrYzxrEtO4XNiJydWlZDcI31XIpGMaXcs91i7+gphTTZhmZpjqvMnyT3zYcKcZrd2Jw6Klv7GQ89sSWPzRb/nV/GA2ni2gbXCYoqNR+Cddok+noTnvNAlhUSSlpbNx0wFyapqpzznA+uS1bNmUzobYFPadKkHzQk9+ijcr/HZROTrFC5uG6tNx/PHPQaTu28WWpCiC1+4jq0WPa7KELaF+bL7dhmakjdMpH+O7vwS7Y5Sii/uJX5VA2tatbN95kPst4+hUjVxa78WiwHjO3rzE1fMn2ZaewbatySTEHuBZ5yjthScJWLCU1Qcucf3kbjZE+BK1fhv7DqXg/dvfc6BsiM7CTMJ/v5TjtTYwN5IZH0j84QKGxgd4uDeW1bHxrE/dyI7jt6npHqTw7Hbi41LYtHUzSckpZBZ2Y1U3cyLKm4VRt5WZBAN3ovjUO4I7LWImQT3bQv/EwuNVr2cSuA317F/xB1btyqH7eSWndm1jW8YW1iUksOPAffpFxgM5k+A7BwN/vD3g2fI9NAlE5F0dI+21PMnOIifvATn3H5Bf2IzKoGe4vZLCrLvczXtKq8qAa2oKu1FFQ1EBJa0jGPWTPK8W2+RxX7xyspX8x1r1MLXF+eRkZZFVUEm3xs6M26jEJHhU0oBKb0bT18DTh7lkZd0jv7oDtdXNtFXHQGsF+ffvkpXzlPYxkzIFSuQknRs3928+YExmK1Z1L1XFVbQNajEbBqgvLqJ9xIjDYWKkvYpnzxoZNbtwGlQ0Ft3nbu4DWkctOMxj1BXd5/btLB4W1dKnHuXZyU2kpO7ncnYBhbnX2RcfRVDaZRram6mtaGRYL1L12FD3NVGQncWjwhKqKusor+3H6HJhGuumND+L7NwqegefU1tSwvNRs5IuyDDawdP8u9y9W0h9vwbnlAurbojGoqc0DxpwuqyMtddSWd6k5DQWqVrmYpnJa5LlKhmQDEgGfikMGDFb9Yx01vHkzh3u5mRxLzuL7JxKusbVDHdWU3j3FjfvPaSycwyLw4HVMEJT0UMKqjqZ0Gjoqn1AVnY2WVk53Ltzm6KadsYnJ2iryufe7VtkPaigR21RUvBqBpsoeviQ6s4JdKoWnuRnc+9eFtn3bpOT/5jGAQMuu57+xlLu3rhJTvlzJpSZlnOzjSTr2bfXM5PFxFhnDYXl1XSNGd7I/iWmopvRDDZQmHOTy9fv8rCig0mjVZlpoh3voabgMQ19akwivbFNT39NEU+ftTLQ95ySB/e4dSuLp40DGC3CeDBhc9jQ9DdSmHuH27fu8rCslcHhPmrLH9M0pPMcW6SO1g5Q/bic+s5+WitF+z+brLu3uXM7i5LWAfQWOzbzGK3FhTxrHkBrtGExjNNS+YTHld1oRWrBiW5KH5dR3zOG3iTS++kY6a4j/949srLF6y53H9XQOzpOb10BeU/qURmt2CwauqoecuvqFW4XlCrtaZtFS+uzPO7cvM39Jw0MG+247Dr6akspLWtGpbPhMKupPJnAJ/M2cPHhHe7cu095xygmuxPLRBdl+eLfExjHWjmd8hE+ux+hn5rGqR+hsSiX2zdvcDeviOYBtRLocrSjktybV3n4rIbWploeZd/h1p0cytpHMInAq9oB6ovucPVuMY1dfXTXPOLu7VvkPXtG5aPHtA2rmRho49mjEtpHzdj0Q9QW3edx9XPUJidWTQ9lD29w5cY98subGNY7sWv7qXmcw62bdyio7kJvtWPTj9FWWcrTyh50VivqnkqelD6jZ0yPSTdKY0UhT9tVnuCcIrWiYZSW0kdUNfehnhyhuSSPO7duk1VQRueYCZsMRP69+jNzziQQud0f3M9j8bLlhEVEEhm5kpWREYSHiTzdfgQEhRIuPo8II0TkT/bxwcc3gJDwCMKCA/D1FTmcw4mIiGTlSrF9hJIz2z8gkJAw8XmEsq2Sd9vHl8CQMCLCQgjw81VyNoeFRyjbRoR6PvPx+fqYERFhSo7liPBwGhoalNyfc+mB4XA4eFZRQXjkKoJDPfmlff0CCY2IIDjAFx8lz3kYYeGhig4+/uI7URbhBPn74Sv+HR6haC50K36UyeVV0Ww/W4VmCl4a+7ieHoz3+lwuFz3Fz8eLAD+f2f2GEhEZSXh4GGFhYYSHBeLr7YNfYLBS3hERIQQGBH/jXESObYWFyHBCRdn7+CDONyQigpBAP3y8RV72UPz8fbhx7YoSr0IEXJlLZSav5dsbLFIXqYtkQDIwZxkQyw0sNpzuKaanp5kWsZXcYmTNk1feOTWlxBFwKDEB9OhFx8rpxu3wZGMQsZfcb2zrsHk+t9pduJV9ObGajej1eoxmGy63G7vFiEGkJnO5mRLHnJ7G7RK/Myj7tzqcTCkxnuRa4TnL3T+aGSGYtDpwOx1KUDn9N34rjC0HLsHcqzhgYtBGb8BosuCYmuXLIFg1YnW6cDlsSvYbp9utcOVyvBkEU+zPruxvasrt+a3Zgt3p2c/rY4s0oW6nMjptc84e2z2lMO60WxFLB/R6Eza3G6fdjFFkVDCalf247BYMej16kycbiEMJVC7O7+u656kHU0w5bUrqPouoPy6bJ1inUQQI9dSVKZdDqU/Kvh2e63G77FhMnqVDFocLl8uOWZgQxknKj8Tw2cJMOtwzvJyZwvmqHivXI+KoOdD2lLM79mP8j5RhEjMnTBbsom4KfZV6KUw6I2abU6mvLpHlx/a1Zk4lPokBg9DfPa0EALdZrdhmz8/lcOCccmMzi8DCNmUQzibOVwSHd7lx2a2KXuL+4BTbz5aD2ahX7hOO2XMR5ajorNyDXLicHl2NFqdynkIDYfyIsvPElfM8t5R7lmtKMSqNRnH/cr2+Npu4F32DL/ms+3t6zDmTQERyFfm7nz17RnV19Xv3qqqqoq6ujvHx8TmXgkN0oEdGRpTrE9f5z+j/7Fklw6pBuouvsSsumtUxscTErWVL5h3qBw0MDf90ZVxZWUlvb6+8qcibqmRAMiAZkAxIBiQDkgHJwPvHgNGM1ThJ1Zn1LPc7SbOYDfGNtJeiw25C01vMrgg/vMPTuNOsxio7ze9fWb4n9WvOmQTCuRZGgRjVfl9fIu/2XB2RFtclru9taG+2iNEJLeOqAfr6eunrH2RUrcdsEcEgf9oytlg8+XT/ntsmP5dOrGRAMiAZkAxIBiQDkgHJwLtkQDs5xsjIJLq/09HUaycY6utjUDWJ3iiDg77Lsnrfjz3nTIL3XXB5fj/w4SHWFlksiE66eJlN8oYmGfqBDP2dB6XUUeooGZAMSAYkA5IBycBcYsAolh1Y/kFbWWlXW5VYD2Iq/1y6dnktb7c8pUkgOxDyBiEZkAxIBiQDkgHJgGRAMiAZkAxIBiQDkgGFAWkSSBDkzUAyIBmQDEgGJAOSAcmAZEAyIBmQDEgGJAMKA9IkkCDIm4FkQDIgGZAMSAYkA5IByYBk4J0yYPwb/b8rEr0REd1/ym3DpH+7U63l1HWp5y+dAWkS/M0NSVaKX3qlkNcv64BkQDIgGZAMSAYkA5KBn4gBkc5QpOW0216n9jMYTVjtTjzpA//2PIxGMxb9GLV3T7Pn6BOGbRbMco39OzV5ZH35W05/zppIk0CaBPKGIhmQDEgGJAOSAcmAZEAyIBl4BwyI2QBWeh6fJGXvcYq69bgdVvRjHVw7mMLW3FZP4GqzWQlebTJblCxmZrMVm26AnPRAPlpykk6XHavZNBvg2pPuT2TcEhnPREasN4P0GWc/F9+9+lwE/DPPpgxU3ptfBf/z7MtoNGJSfmPC9Hqf3zXTYW51Gn/OHV557j+cRWkSyAfCO3gg/HBQZeWWmkkGJAOSAcmAZEAyIBmYawwYsU3Zab4Uxwf+a7jWpOfllB39cA3bQj9g4bFKbBYTWr0GtXqS8REVo+NqjGYrdv0geTui+CrgPD1uB1aDhsmJSbQ6PVq1Fq1mkrHREUbGJtEZjYjlDKKDb9SpGRtVMTI6gU50/I16tBo1ap0eYQbodRrUWi16g9hGj3ZSjVanQ6vVoNaomRTbin2K743SKJB1cq7VSc/1SJNAmgTSJJAMSAYkA5IByYBkQDIgGZAMvAMGjNjcdlqvr+PziCRuteh54bajV9WxZ/Xn+F3swPL8Pts3+7E6fQ974/zw8l3NyZJ+LMZR8oVJEHyVkZd6Sk6tJ27LaZp6qjm5Kpm0LRmsT4xiuW8Uu+61YnI6sMlNaq4AACAASURBVE608fD0JuJXhhO1cj3Hs5vQTfRw59A6ovaXYnxppOpoPIsid1M0YMLc/ZDNoXvIqyznzF4fgtP2cSQpmBVewey8U8uoyYFFLnN4B9zMzY75+2S4SJNAPhBkxZYMSAYkA5IByYBkQDIgGZAMvAMGvsMkuPQcS8dtEhb9f/hty6PfoOb+9qXM23CRnpEhHu+OYVn4NapqrhC7JoHjT4dwa0vZvOADlqfepGe4l8KjCXzpu4dGk57ig9GEx++hrEfLROMt1i8PIbOonqIT6QQEnKTfMsTFDcv5f/57BNerhxkqO8r88DNUt5exP+zf+SLmPB06E89ORDBv1RYedxlw2kzvQDfZSX6fOtRz8VykSSAfCPLGJhmQDEgGJAOSAcmAZEAyIBl4BwwIk8BGy7UU5kUkc7vVMDuToJ490Z/jfaEDS9tNEsLmk3a3kxmg5VIA86J2UNc/QPHheD77xJ+l3gsJ3laIGnCNFZOx5CPSrzVjmXLQkbWJkKWredJYy7aAMKKPlKLjJU7DMLc2fcHigzm0FBwjLSie+08fsfNcEn6fh3PlRgl5l2LwPfaEke4K9sd9QvixZzgBVV4yi4KiuFU/ht1hUZYyzMWOorymX64ZI00C+UB4Bw+EX26FkzdbWfaSAcmAZEAyIBmQDEgGXjEgTAI3HbfXMX9lvGe5gYhJMFrDvvDPiLje7TEJwueTdqeDKV7QeCGAL1bvor5/mLLMAP7f//xPPvhwPgFJByhTz4DmKVuXfEz61UaMTiutd9MJ81pDYU0paV5hJJ6qwcg0NsMk93fP44st9xhszWf3ttXEbt7IqfP7uXBkLVvOHGRfuD8H8rrRDVSxTzEJKrADg/eTWBy8mtsN0iSQLL9ieW79lSaBNAmkSSAZkAxIBiQDkgHJgGRAMiAZeCcMmO0z6OtO4r/clx0PBpW+ib75Cqs+XUxmtRGzmEnwrSbBIE/2BfPnFTt42vqIPbHeJJ+swqSvZsfSb5oEIUtWUdQ/zJXkQAI3XGFoCtBWs9v3C6KutuBSP+fy8TX81+/9OXKqiP6WqwTHLeOLX63hQZsBs6qSPbFiJoE0CaQpMLfMgL9XntIkkA+Ed/JA+HtAys9/GTceWc6ynCUDkgHJgGRAMiAZUBgwWnAaB3l4dDurIuNI355G0ppoEnfepccEhsZLRPl9SPKNNqZ5Sf3pZfw5dAu1fX08zAjjM69LjDFF1/XNeHkncbn4PlsX/YF1F+oxuqw030zB+1NfsoZfoq+/wd7UNaSkZbB9XRKp6RepHzQzPaWm8lwc//6/f86mW928tD0j6S//wf/xUQY1k07sQ2Vsi/wtfgdLlZkEA1lr+GxFKNfrRrE75XIDWZfnXl2WJoE0CaRJIBmQDEgGJAOSAcmAZEAyIBl4dwxYbFi1Q9QWZnP75lVu55XTNWnCbrWiH+2ksqyQ2u5xLFYrox0lFFY0MqJW099YwZOSdiatDqyT3ZSWlFLX0UFDSSF1naMYzCbGumspfVJK96QNl93McHsF9+/d4HZWMa2jBmxWM2argYnOeh7fL6ZhWIfNOk5bcSF5Fe1MGCyY1EM0VhZQ1jqMyWpF3VvNk9IKuke0mMwyDaI0CaRJ8Nemwv/21x/8mH9LsOYeWLJMZZlKBiQDkgHJgGRAMiAZkAx8XwaMZisO1xRTU9NMuZ3YROdbr8dgsuJ0uXFYTej1ekxWF26nHZPRiMXuxO2yYRS/M9twuZyKsWCf/b1Bb8BkdeByu7AY9egNRiw2J273lHIMu8WTmUA/+7upaTd2ixG93oTdPcW0y4bJoMdgNGN3TuGymZVzMlocuF1OrCZxjrKMv28Zy9/9fFj5MX36N7eRJoF0nd+d6yy1l9pLBiQDkgHJgGRAMiAZkAxIBiQDkoG3ysCbHf4f816aBBLItwqkdBh/Pg6jLCtZVpIByYBkQDIgGZAMSAYkA5KBucfAjzEG3txGmgTSJJAmgWRAMiAZkAxIBiQDkgHJgGRAMiAZkAzMEQbe7PD/mPfSJJgjIEgHcO45gLJMZZlKBiQDkgHJgGRAMiAZkAxIBiQDP5SBH2MMvLmNNAmkSSAdQ8mAZEAyIBmQDEgGJAOSAcmAZEAyIBmYIwy82eH/Me+lSTBHQPih7pL8vXQkJQOSAcmAZEAyIBmQDEgGJAOSAcnA3GPgxxgDb24jTQJpEkjHUDIgGZAMSAYkA5IByYBkQDIgGZAMSAbmCANvdvh/zHtpEswREKQDOPccQFmmskwlA5IByYBkQDIgGZAMSAYkA5KBH8rAjzEG3tzmrZgEbW1tyJfUQDIgGZAMSAYkA5IByYBkQDIgGZAMSAYkA++WgTc7/D/m/VsxCVwuF/IlNZAMSAYkA5IByYBkQDIgGZAMSAYkA5IBycC7ZeDHGANvbvNWTII3dyjfSwWkAlIBqYBUQCogFZAKSAWkAlIBqYBUQCrw81RAmgQ/z3KTZy0VkApIBaQCUgGpgFRAKiAVkApIBaQCUoG3roA0Cd66pHKHUgGpgFRAKiAVkApIBaQCUgGpgFRAKiAV+HkqIE2Cn2e5ybOWCkgFpAJSAamAVEAqIBWQCkgFpAJSAanAW1dAmgRvXVK5Q6mAVEAqIBWQCkgFpAJSAamAVEAqIBWQCvw8FZAmwc+z3ORZSwWkAlIBqYBUQCogFZAKSAWkAlIBqYBU4K0rIE2Cty6p3KFUQCogFZAKSAWkAlIBqYBUQCogFfg2BV7y8uXLb/sCXorvvv0r+alU4KdUQJoEP6Xa8lhSAamAVEAqIBWQCkgFpAJSgTmmwIspJzaHk+kXsxf28gVuhw371KsPvv8Fv5hy4Z6aZm72lacZfHKEjbGbqTHBy5kpXG43M+JiX9ipOB/B6swiLN9frn/4yxczUzisFsy2N8pG2WIGm1GPzmTF/cOL6B8eU345NxSQJsHcKEd5FVIBqYBUQCogFZAKSAWkAlKBd6KAqmAXPsnbeTzs6dq/tPZxZqMPUXe6f/D59GTv5MjdyrfWUf7BJ/Av3mDofjpBC8IodcDLzquknzlDm1kc1En+ro+Zv+k+jrdyDtPoess4GL2E34fvoGB4ZnavLkaLz5K6KprgNes4mtOAVRoFb0XxubQTaRLMpdKU1yIVkApIBaQCUgGpgFRAKiAV+IkVGMxO5bPIFO4PzJoEli4OrfmMFZfaZ89kGu1gB3U1tbT0a5h+dX5TVobbG6ita6JrVIdePcK99IX4rzvEk4Z+1CYD6t4exkZVtNTUUN+hwjzl2fily8xYbyv1dfU0do5gVw7tRq8aYXRgkO7njdQ0dTJpncY29pza2no6VWZedZV5YWGoo4nq2gYG9a/P6NWZ4Taq6B1XMdLbQUttNW39GmYPDW4jQ52NVFXV0djcQlv7KFax5bSB/pY6auvbGNK7Xu8L7Kg6G6lpqCP3aAyhPnGUaIz03YpiXsQqThU2M6LTU3jwK75KvUBTez01dY30aeyz+3iBYbibpro6mjqH0JmtqEcHGdA6le/tkwN0qzS4RGffbWKsaxijawqbbpCCwyv5ICiRO70eJ8AxVED64tVcbzeja71FelwYZ+re1tyFNy5Zvv1ZKyBNgp918cmTlwpIBaQCUgGpgFRAKiAVkAq8WwWGctOYH7OFYu2r8xjlTNIC/K+JmQQ2+ktvkZGynvUp60lO3cyFimHsTgudD/eTsnY9qambyMx+RlN1Dhvm/4rffR7O1sM3eFafw6YPPiF6+yl2p0SzYmkoRx92IbrG00MlnDmUQfqGZMJD13H44RgzTHA3KRI/r1gy9mawKmgF4VuOcfnkAdat9sM7NoNC1RTM6Km6cpx1SeuIW7uGTQfO02WZxjraTnlZHSob6B8n8lWwNxu37GZnYjArgtdys28K3DrKru8iPiGJ+JCl/MfvlxGb8ZB+wzDlF7ezMXkD69avI2X7ZSoGxBQBB51395C0OoaUzVuJC/iM5UGpFHd3cmXdx/z7nxeycsNOHjUP8/jQAj72jWbn3jSS1wQTsv4Mz9ROrIP3ObAphfUpG9h26Cp1Pe1cy4gleE8tL5ni6fol/MeyXTSYX+DquE3kom1UGDxlMfF4F4ujvjYJBnI28UXgCbqFWzLVw8mkaCIOVOJ+VXTyr1QAkCaBxEAqIBWQCkgFpAJSAamAVEAqIBX40QoM5WWwePlyUo/f4W7WXW5fPkLYinkE3R1mZqyQjVEBbM4dU/ZvKt3FksA9FLc0cGbtH4m6Ozx7XNFrtfIwxpuY7YXYgJej+ST81zyS7o6If1G2LZCwmFN0iR6tdZJJZXDcRcXBGL7yP8TQlIW89YtYvPI4oj8/VbmHP/xxEUebXoKjmT1RS4i71Iux8yRBoVt5PCEOPUXRoWA2FA6genqKmNVbKNSAvTSZRV+u4HKbmGWg4WLKXwi43I218zphQf7sq56GmSpSA3bwoFPLYMlRfJak80wZlNdzd0Moa7ZmMTRYSMICf05W6JXr7L+Tgv+yNVTNgPbBRr6M30Gl0qF382TvX/g85hSDYlbEdCeHoiJJPdtI7ZUQlm7IZOD1NAgrtWe3sibyIhrbKEc2B/Dr/5lE0XMtfcX7+DI1G/WsqmOPdrBImAR9nlkeded8WbDhGuOKdiNcS49jxYZcXvs7s9vJP79sBaRJ8Msuf3n1UgGpgFRAKiAVkApIBaQCUoF/SoHhvG0sWbKYxH0XuXTlEudP7sZ/2eeEP+hB/eQgUd7R5Ip+vvhPX8qGr5aR+aSHlqcn2JCcxObd5yjuEb1rG7mrvVi15QE6wDWcR9qnyzhZLzrqL/5/9t77Ka4k3fv8LzZ2f9uN2NiIdyM29r677429d+aO6WmjVqvlQAbhvffee48QCG+EkABZJCQkkAQySHjvvfceCltUUVR9Ns6pQkI9pntmuqfVM1URElXHZD75zTwnn/zmY2hKdMLKKoUu0bZ/neYn+WTfuUV2sAUGhh60bu1Q7q+Le+xj8X55Wy7fng6iQlgBywbItLXHLe0t1Tfc0TljRmRWPnnXUvGy0eGb+Nfs7KwxN7vAtgpWKj3RdQiiRiASVMuURH+NcXoTksG72FpbcbVdaEwTfnrB3K0fpjLDCN3gZ+9jKUw89MfALY6CbC/0HRNpEhqEitGnEdhedKZeDvOP/fjWJYKqeeGclMorpzgX/UztusAGFRFWuAXeonu4mpwEb3z8Yrle0SsSKCs1WYS5B1H26gGxd6PwN7bj/tMaSrOscLnfidq5AL5LEjTn6XM66AhJEOqKXsAHkmCx+zGFeSmk5BXypPuQahDk037+lRDQkgT/Sr2tbasWAS0CWgS0CGgR0CKgRUCLgBaBHxmBQ3eDqvfb0XNc8z6D1ZMhlqtScTB0oGRSU+nya7xP6ZFZp95ZX+p4SW6YA8Y+SdQsrVDpdgnH8GcIm+vyqXKCjp0nvVHw7z+g4bIj1rbp9O7u03cnACuvKB7XNPP6ui+Whj60bW+LJIFL1ENxJ13Wks2JU36UCwt9aR/ptva4Z73hba4LepdcyCopp+zpYx4/ecbbrrmPMiosVHiia+tH1awKlEs8iPwag6uNsL/Ikzg39A2cCQvwxTe9mpmtbaozTDjj9wSJppmjd30xdkug6JoX+q5JNKuby9gRkmDukS8nXCJ5uyjcJJAEJ9GNLNMQDUs8CLDENvAey8Lp1UFeFV3GydaKuOpFVPPviE/2xt7Lk1slD3n9MBS/vETi9Sy506rxNQDmK2PRsffi4ZhasLGSQE4YX2NAYBEUgruBI9aJte/dDdZG3/H86X3uP31OzeiHcjTN0v75F0FASxL8i3S0tplaBLQIaBHQIqBFQIuAFgEtAloEfgoEJkqDOGHnT9mRwIUpLicwuj+BcrmaaBcLAu4Oibvbs8/COWedTO3EKnMDg+oF8Ww5zs72JLdN0nLZGMvwYhZUIJ8sI+ALHVIb1CRBfbwdllYCSSChxOEYJpktYnPar9mhe9FTJAnKfM/gGFGsJgmaM/n6hA9lIknQS6qVJQ5JbawO5WFrH0zp0GEoQvXf7dluaqubmZXDWqU7Z6x8eKMhCe6Hf4n+1Raky40UZfhwpeAFL9+2MrOl3rOffZeF+QVfKgWvCsUUhT7WeF5+wfx4OU7nbUitEZb6cppy7NA970D9Hqy/DOS0kx+VYlaIPSrjj3HC8yZiEZOleFkZE1k6wtr0CLMSwZpCTkWSEaeTW+BgjuIcJ/6f/8uQ66XDSOcfccnwGJ//OpSW1Q+BGOdeRHHaxo37w2pfhd2xcnxOWnBveI/tvmIC7SzJaNQGLvwpnotfcplakuCX3Hv/krIrke/usLt3+FL/lwRB22gtAloEtAhoEdAioEVAi8Ang8BUWQS6rqE8nzzMbjBMprcuFneFwIVyFtvLSfR3xdXJBbfgRMp6V5DvS2i+k4ifhxsuru6E5z5jbEeOtLMIf/NL2AaG8PBlCeGnjclpVpMETUmuODhm0berYLkqHW8LE5wjwggNsMHJIoiO7R2eB+vhEfdI3H2XtV3jjG4Qz4Wdemk/WY72OCe2oGKHgWf5BDnZ4+LmSmD8dTolMiYrU7C1CuTZghCTIAA9xyDezQmWBMuUxJ7ELKMNxU4H14JN0Lf1JzohirDQeK5XDLAjXaPzwRV83FxxdvEkKOUJPcuC3Hv0lSTjammOQ2AIHq7m2Jt6UrsFyo160vzMMLR0JfN1LxUZFzjtHECinzsOVnZEFLxhYU/Jattjrvh74urujmdwMuVDQsQGBX1FAXz+/9lwo1343UPU2a/4ncMdkWBha4KKG77Ymery26++xcDei7t1E+wjY+r5VbztnDB39CTxbj2S97EOPpkhpRXkZ0bgkyYJDqSbLM3Nsrj+IVuoSrnP7uYayysSduTfHdEKJPNDdEwIjkoq9jaWmJ2dR7J35LqDXZbnZ5ldWkN65LDYD6pdZju7mNnaR769yvzcLAsrG+yr33fqrtrfZnlBffx9FFDFHpLleWZnF1jf/VCocn+blfk5ZheW2ZIfLeRn7vXvq/5Axub6Ctt7H1hIVAdIN1eRbMo+MsX6vqJ+1POqPYbLErHVNyMo9SFDG7tI5YceVz9qTdrCtAhoEdAioEVAi8AnjYBKvsPK3CzzK9vvfY9RKZBur7OyvM7W0Tlc0xLpyjBtI2vi9fvbK8zNzrG2816bAdUea4tqvWX7j7j4fRa7u5hck7IvlbAwN8f80hpHVSyUUtaW5phfXGPvUO1RKdiRLDE3O8uSZPeDDqGSs7E8z9zcPGvbR2T4pFHXCvfnEBB09hXJBu+HnUrBtmSFtd3DgaRkd22e6akp5tc+pPWTba8xPz3N1Owim4c6tGqfzaU5pmfnkOzssrmyxrZGj5ZvSVhf39bo5nI2FmeYnp9nZX2dzbUN5CpB/xf0Vak4zsXnZGVDPU5V+2yvr7O+KSzchY+c9YUZpqanmF1aZ+9Axf6uhMXFFXYUoJJtsLq+gUxU7ZVIN1dY3d5j7EUOUR7xvBpfYnV1lclnCXx70puyCRnCM7AyN8XU9ALr0iM6qvBszU8xOTvH4soaG2sSdbpCVMg2lpmdnmZ5cw/pzior62sszwiYLHH4HCrlO6wuzDI1Pc3ie/zgYHdTfN53RBkP2F1dEcsRHz9Bn1+ZYXp2nvn5eeZmZ1jbPtTjZazOTTM5v8LOYRdpUNH+0SIgIPDJkgQHm72UpgbgYumIvdcVno+oPXzk64MUx9ny+TcmXK1SR0k97EqVdI7X+T6kt2yyPVRDsr8dtnaWBCQ+Ynxdgepgi8abMTja2WPu4Era03Z2jjy/+6uNJDnmUN1RQ0FyBJ5OjtjZuZMlBAgRHj7FJrU34nB2MsfZLYiiN/Psy7fofJFHqK8HNvZWuIffoGdFzr50hdrCJILcnbC3s8U7/TmjW0cW3YdCf4p/pyrxvvgrDNPfsa6Z5PdXmok+8wUWvhUIyVx+ls9eLxlGp/B7Mo1ye4g7uclk14pRYH4WcbSVahHQIqBFQIuAFoGfAwGldJKqGxG4Wdph6xLJvY5ZFCpQ7U7xPMuHU8d1CHgw+LFoql3a73gT/2aG3eluroc7YWtngVdEAe3TwqJJTl9JCp6ODpjbOhB76y0fpY6X95DhkkllfS0PcuPwcnPG3taBy/caEC2bVVK6Hmbg4WKBo7MnGY8G2T+Qs9D9jKQwP1zsbLFzC6e0a5n9fRlTVTeJC/LAyc4Su8Br1IxLPxAIH0uu/aVF4BNCQE7PvWSCbBN4NTTK6NgYTXfCMXa9TueadrX9CXWUVpS/E4FPlCTYoznbHdfADPo3lYw/9OG0TxHjOwco9yT0lV/FxPgMUc+nP2r+znQt2e7xtI73ci3cBafcLg6UsxQ52hJV1MR4223s9cOpXlGy1V9MiKcT2S2CeY76s1STgEV6OU11jymoGEWpVDL1JAx9C1eeTOyz25KGrk0yjctbzFfn42UaRmVXO5Xlj6ifVqJUDJJrewLHvHrmJrp5kv+CKYUS5cxzPA1MCbo3wC+CJph4htuZ/8b/fCaJjhU1SzBfd4Xf/0//Lwbu5ZqALEokkz00vHtHbfsoG0fJlvUJ2mvf8rZOsMr4cEIpXaS7vpq3b99RXVdP69AMu4p9FgfbqX1bTX33CKsao5GDjSk6xDI6mdaUsdhRhPPvP8cl8y3NVbfxsjPBMu4ObcNzbP8igD0cadq/WgS0CGgR0CKgReBvRWCfwZIo3JxDqVtTsvomFh3XFBoXZHCwyfC7O7hbfIlLUd9HFSi3e7npGkpV3wClqZ4Yxb5jT7lKWZAz/onPmRx5gYeBD48GdtiZryHZ15yol8vvF+6yjkysUh5QXfuEG+W9bCuVrNZnY2tkRG63HPnILYytw3k8uMbmcBmBlzwo7Zmg8c1jHjQso1TKaEg25pxvFr0z8zTeLqJ+QYFyb5ybnmZYBj5g4YPK8JHs2h9aBD4pBKRz1N1JJswvgMCQYGJzyhj8iFH7pKTVCqNF4G9C4NMkCeQ9XLV1xjO9WR1pc7QYixPuPBzWLOgnn+DneJbI54e5VIS2K5itzcM9vprJ7rv42BuT1aleOfYX2XIpNJPS/CDORz7X5A1d5H5sNJ5JdaiNjnaojrAlu2qMozzgfncWZram5Hct0ZJmgOGVZ+qd9KU6YtxOE1AhxhvVgC/ndaQOZ+Oesf7B6wAOeomzssY+rZ4PjhN/U3/9Y24aL8fD/gT/9t8vcKtlEYVyl8ZUHf7Hv5/DxOsFggHXQnMJqUE+BIeGEOwXSsKtZiRK2Jlv416sH4FBwQQHBhCQ+Jj+lT0O5HNUJvvi4RmMh8lx/vD7r/B/0EBnZSFXA/wJDAonJuMuPesH7Mx3UZwgHBPKCBTL6FvepO9pFBf/8z/RcYolIcQBna/+g7MWHmSXNbHwiwD2H9N92lq0CGgR0CKgReCfGIGDKe4GemAZ+JwNoZmrr3A97UB27bx6Qb/aSrLX17gW9X8Ewk7vbVxDyxgYeEWcky7hVeLdzJb5Y+QXQ0lhDHpBd+gT59MdavISsfYrV9eBgrZkd9JKGtg4dCMQSp8qw9vxLLG1i4zedsAg5Bqje4JRwhjX/L/FTvRH/yDGfJkjJxzDaVInt9ec2KHmiiMW9ikMaAn/D2Bpv2kR0CKgReBnRODTJAlWagi5ZE/QTQ0LvlBByOmzZDeo03Coxh/j4/AdkkAhoTbXgytti8xXZ+Oha8/jCTWyc+UunHOL4tHdeAzMU+gUJsDtdlLN9HAMfyHmUWW7kWDHLOomjkb3lNF9MxAjt2TaN9YodzqHZ3qdOneppINUv+PYFxxh6rdaiDYwJaF85H0aEUECaU8Rbsb25NQeJRR+xl7/vqpHHuEaEo6vhxGexe8Yn2jntp0p/t4RGPu8Qb4/RJK1Jd45zWo/yKkneOhYcLd9lDfpPhg55jMr1KEaJtVcn7DCRqbabqL/tS3PhPQvYw8ICXTj0RJ0xuhiEVSAmPlFlGtVLOOSTQ5T4u8xMiwvEXijCYl0gNRTOiQ3AJJqItzOEFn5PtfO97VKe16LgBYBLQJaBLQI/PIR2Oknw8EOu9g6tXXibitXLp4ivnRE/Xu5iSue3yUJFPQW+RD1epC5vieEnjEgr1MdB2CrLgJDZy/u3EvFwiyal8L+y8Ekdz2NMXMoQsxaJ+sl3jOdpy2LH+IfoBSDn5lZBvBmdZeGUGOcQoqZFTZJ9hcojj6OfnLtkevXKQ0yxTzxKYsCkXD42e4i1dMSt5w2TW74wxPav1oEtAhoEdAi8HMh8AmTBA7fIQl0yPkLJIFio5tc63CatxTM1wokgd0RksCZs26xNAwOUp4YQWDcVW5cj8PjrD7uURUI61ZpcwIOOc+Y3P5g67Y98hhvE1Mul85wwAYPbHX+AkmwQX2yDZecbtKzcYQK352g0NcU68hiFn4pcXlGSnDyu0xheSEBHrkUFSXhGXWfx+lRmPrXsjJzG1tzS7LqNQlf9ye44Xkey6u3yPA7h/21Hs14VtGYbML58CI6agux13XihXDL0B0CPK0oGpGzOVBOerQ7zp5RFLwZYVcySK7fWSwyO94/Ey2pZuiEFtA31ULK6bPEV+3CXCUhTqcIeXKYdPf95dovWgS0CGgR0CKgReCfFwGRJLDHLrZeTQpIBZLg9F8mCZSTFNmH8Gp0nbWxpwSf1ud6p9pucqsuEn1Hd552j1GTk0BQZAK515MIMTbEyumWSNgf9OfgmVlIy+IH/WZ/sZY4W3188nrZ54BXAYY4f5ckuFrLoWHlzJsEjAy9KO3afO/CADu03gxAz1ZwBf1Q9j9v52lbpkVAi4AWgV8GAp8mSSDvJcXOAc/UBvWO/NB9jL/xoGRE424wUYqv41miKj4ELlxvv4F18HMx3Ym07x7utgaktasdCfryLTgXlIt4u2yOlpo3NLa9Ij0iHr/sdvaR05jgSebTTg5d6JXL7aS7X8IysYwVcYaTuhLXlgAAIABJREFUUxV/kQuXn6hN7xbeEeN0hsAKdeC8obJoTI3ceNxzxBJBuUZNjhcXreJ5u3DUieETHxwjJTj6xFDcM0aFvylnTl/gauMYtTkxGPtWs75YgpOZNSlvl9QNkQ2S43Qet5wSrgUaYp3WqlEA9qmONcQg+iEzawtUROmhZxuIr5cXV26+YVVDmsiX+qksSsDNxoFrL6q5EWKIeVKjRrFQUJdgjEHkXYZmW7l6+oyaJJitINjxJKFlH8el+MSR1YqnRUCLgBYBLQJaBP4+BJTT3AtywzKgTB0jaPkVjoK7Qd28utyVFpK8vsbt1ofAhYrRB9j736d/4wDFUg1R9mcIeq3WX2Yfe6PvEU6NYNKnWqW7sYra5rfcSU3ELvKt6JLZnxNK6s1K3nMEO2PcDTfGIKiAcdEqQElXjhUXgrIYFn7Lhrjm9S0O94ZFmbb6H+FlakDIo16Ni6dw+IC56mysLzqQXa8NQvz3DQrt3VoEtAhoEfhxEfg0SQJktOV5Y+eTROfqPgO3HTjpf4fxHSUqpQL5YDHu1t8S8mQcxYESFQo68s2JeD6gJhV2+8gOdMLmajN7++PkWlsSVtSCRHnA2praeX21rQgvFx+KBuWw38Nlz3TKOtUBelRbExSHm6LrkqaOVKpUcKAESX0KOkZxVM+tMfkyE0eDEGq2Dliuz8FST5+Yp0NiWsUDxQFK1TZ9JZEY6DqS376KAqVG1h+3A3+S0oYfYOsRxt2eTVaqwvnmQhx968u8y4rggssL9pVzFHja4375Gcv7+6y33sThoieV40u03orC0uYK7Rv77C/XEmFiSdLTPiSLPWQ5xHDz5VtqW/qYFbkUGVO9Q8ytCgTKGsVB3+Jyt46Wu3FYWsbTsr6PkHEi2syShEd9bG51EH/sBDGvtmCtnig3fTwLe9hXKFEd9ZH8SUDRFqpFQIuAFgEtAloEPgUEFAyXxuPk4MebxX0Wngdwxj2VpkUFKuUBitla4lw+xyG/673eMXrPkbDid6wIxpKKOUqvuKIXXMnm/gIPfOzxTHzGggLWVtWbMXvjlUS6OJDcJOhME+SGpFJQMS6S9yr5Km/SHDljEcG7eSlCiuQDpQpZfyHGxkHc61pktacY9/OuPJ6Vo5ypJdb2PFaXy1jYVaI6EHQkJes9xXhd1CXwVjdbKlDrTp8CvloZtAhoEdAioEXgEyUJBIJ5isq8KHwcPXEPTqd6UdjOP2D0bR7BXrbo65zA0MaF9GedrO+Oc8v+Cu+mPji57U80kx3hhqubIxGZlRpT/wUqcmPx8/ImIDSZ8rYFcQTsdWYSmPeIEc3tU68SOHv8OOfsgoiNDycwMJGyDoFiV9J9LwUfL3u8/KMpad+DvU7yfD7jv04Z4RERQ2REOAkpL+kdfUX4pROcOG9FaHwsYSF+JJc2s/BBxE939M1VEhidSpm4HaBgfUvAfpfWW6k4hr4VzRtVSx3cuxqKj483fiEpPGzVxAY4WKL+zmX8fb3w8o0ko7SHVbkKxXoHSWYXsfQJJTIymKDQOIre9dBX/5TUMD/8fAIJvlJI77Z6J6P5XhIBPkIZEaQ96lIHi1T0kWVkTma9kF9XQf+zJBzMzHDIfsOwOv7Sz4ep6oA9qRSpXG1Yub+3y678g+uKUiFjb28PxYdDqOS7SNbXWFvfYHtPoba+UB4gk26ztbWDXMhn9f5zwK5kldW1TU1eXeGEEvnONhuSddbX15Bsbmty+YJqX8rG2iprm3tHzDpBKdsSc/puSP+UWaeSvZ1d9j6qV7hHyo5UjvKoOO/l+jm+qJDt7CLdPwLmXxBDpZCxK5VypDv+wtX/oqdUB8h2dtj7CNMDdjfXWVtbQ7L18dj9SygJY31rawOJRLh3nY3DHNlbLWQ4WnC9duG9+fFfKgeVkn25DPmBeuApR0rxtYqjtFfj5vQXb9ae/HEQUCG8y7alsiN+5X+uZAXSTQkbO/I/f+1OJ9kuFuRWzbCvUrC7KWFzR/7RO+pAtsv2ppAHfZ21dQm7mtzoLFYT4xDGtVfqaDV/Toq/+rh0nrI0C3wK237YuBQqUEjZlGywo06e/ldX+WPcoJLN8LYgSp0C0TWSh92LCI/KdE0+gZ42XPz2M07qmRNdUMnkzhwlrjGU1ExqAjOrkE13kR/mrE6BGFVE55zQD8u8zo/D28UZN89Qblb0iWmi94dvE5aeyetp9Tt3oTadi1//ni8uuRAcEYCnRwg3X/Swp9pj8FEWnpoUiJnlE8gVy7xKt+Y/fv01hs6BhIb4ERCSztuBFm7ZnePz336DfUAIIX7uuKbcpXn+0/PLVO7vsbMjE/H9/r5ToZBL2diQIJGo5/fdPzXdfn9B2itEBPbovReHvUcJgu2w6mAfuVyu6YsZHro7kFDcx4+lWgvz1872pvjO00w96n5QytiUrLG+uat28TnSO3LBetkikcrRnypBuDCm5OwrDj56Vx4R4af9ujfJo5hg/K82/Gg4/7QCa0v/sRD4JEmCjY0NBoaGGOhup6GmhvqWHoZHRhkeGqC7vYnaunoaGxppqK+lsa2L3opkzjqk8qypj6GhIYaGhhkdGaSnrZ7q6lraegYYGR1haLCXjpYGaoUymzsYGB5jdHiIx1HWBCRfp168d5Cejibq6htpamqkvq6O2toGWjt7GRwZY7S/g8a6Guqa2ugfGWekv5OWxlrqG5tobKinrq6O+oY2urrbaapvoLGpkcZ6oYwamjt62Jb+WK+yH2sIfFzOzs4Oo0N9tLW30903wNDIGJMTYyL2vV0dtLb3iH0zOjZMb2czdTU11DW20z8yxsjwECOjowz1ddBYW0NNXTOd/cMo9neZeBGPfsR9RiQ77Oxu0VXgwzlLX7Jqx2iqq6ampo6m9j6GR0bUZfR3vi+ja2CY0dFhsf86W1rp7BkQ+3iov4umunc0d/Wzs/czKxZ73cS7uuFX2IWcfSpi9dH1zmNa42WyUJtNdGQkNWpeCtliBw8yY/Fwc8HV2ZuEgrcIwZ4VS0M8vWrHt19YcK1BEyDqYIfhV7kE2FljYeVKzINW1Kl4x7lpdI5L5k54ersRcCWX2lk4kI7wNCMEFwtzrFyjedAjBPxUIZ/rpTDSBTNLM5yDs2mc2PlImV+oTkb3pCkR744EgzyYoNDzAiddbzCx92mwBFu9BVic1sOlVBOZ9OMh/Ee/VuqysPDw4/7QL8jl549a8dMeUO71kGVoSHy5xn1nX0LP81xCvN1wdXLBMyCJF32SH0AUKZh6dYUvjuti7euDq4sj9l7JvO7fRLFVR+i3vyOu8kOY0r/Yqq0x7uQHkN2ucTPrvc6lz1wo7Pi5GcG/KPU/18mDcW4Fnuc/rVJp+T5rcOUkjyNdCSxoZlPNlf4xFpt1hJ/6HdFlU8h2p7kX60pofvtH5udNOQ6cOW+Ak4cnrnbWBKYU0bt9APPlOB63JLb0RyYJDha5E/I7Lia+++EkwWQ5Ue4B3Kif/+H3/DEaf/8RxR6S5SWWJdL3iweFdJOV1VXW1iSsry6ztrmLdOQujuE3qZ5UW1IeVnwglbC0tMTm3uEq9oC9bQkrS0usrG9pFkP7dBXGcCX7HpOafhXqWF1bRyKRsLq6wvLyKps7GiJJJWNzbYnltQ1NAOcDdrfWWFmTiKT4ysoKK6sSpPI9tlfXWF8Xjq+ysrLMsmTrj0jqQ1l/zr9TZfEYGGTRI/0hc+Aqr3O9+M0JfVz8XXFysSfw6lPGtenx/sYuVNGV7coxnWtiQOztrmKysvLoEaeFSXLOfo1bbtdHuszfWJEQbZOFljv4mx5DzyOBbmE/SvgcSGm/l4SbkxlO7iEUvRXilH34yFoy0PmdFyXDHz9fH674e78tU5mWzq3nwz9SO/9KeVRTFLiYYeBTySEkf2UJ2st/oQh8kiRBVVUVOjq6mJqZY2FpiYWFGaYmJhibmKiPWVhiaan+Z25miomRIfrGxpgI1xgbi/9MTEwxM7cQrxOvMTHGWHNMXaY5pqbq640MDTE2Eu4X7hXqUN9naWGBheafmakpJkIdgkwWgkzmmAn3m5hibmEl1nN4rSivqZkouyCncNzU1BRXF2cmxsc/6aHS3d2NvYOj2FaxfRo81biYY2FuJp77Lpbvrz3SRwJGRkaGTI4OMloRjkFYHvWd3XR3tVN62ZfLSSV4JN/C2EAPC0sLsWzT932gxlnoA7H/xP4VsLbAXOw39VgQ5IqJjmR5SRMf4edCV9pGsKk59tmt7KHgmd9n/PrXXxD1XK1Zz7+5gq+3D68Fl1HZIJl2l3BOq2Bhd4+91VkGOtuYkYF8Y4nRymTOfG7K5TfqFJ/bg+VEWJqR17mDdOYV/o6+ZL2aQXEwRNrZS2RVzSDd20MmsOvKfTrz/XHxS6J9ScrCu6sYO+QyuDTLyywfDIOesSzdoTnTGY+YmwzuaJSejRGyzP+d//WL0/i+PMRSxfSTGHR+/2/839b5TPwgBekn7oD9Je54fMX/+bvfYXL/hz1Li28SOWtpz42+75IEe8wNttHc1MHQ7IZayd6eY2higU1BZ1buMD86zKQYiFTJ5uw0szPrH2Uu+Ylb+w8rXiltJ/GbbwgumQGVjN6HkZibelPaKxEtYBaanlLZNYf0e403ZAw+jOCzMxHUrO2xtyeh5rI1Zt65dE20kKT3NZG362lvb6Ole5R1oUt2FxmZmmJNph6LKtkW073DjDYW4eV4HPP0VwzNrLDTcxeLE26kPa2js6OJ9oEZdgV5FDsszM8wNjHBUFcTrT3jbMhlLI9009rSztjqp03M/sM6+W+oSD5cwhWPP/DfvwzlfuOi+Iyo9rdYGh5ibm6G7pZmWnonkYgcrZSBF6W87lgQn5H9rSXG+9toampnYHpdrdxuNxBz/hhx5VMoFHsMVD+iokPDnIry7VOVeIk/BBYysb3H3mIzyW662OT2odyowlvXnpBrr+ntaqKlZ4wNDTcsyLQw1kd7cyMt/dNsada8W8sjDM3NMdPbSnNLBxPLH1Tcg40ZetraaK+rINHjK0xS6xGcF/fWZhnsFuRuZWRJrfQrZRIWR4aZm52krWuEmYluqp6+pnNKMH379D9rDRncfP6G+b/pUViiqvABTyrHPloYffqt/vEkHH8QzPHjV+ja20e6tszsyDRTkwM0N7bQNyv5Di4LlEQ7cdzuBqOyPfY2OsmwOI1HXh2r2xLmR2aYmxmktWdQbVl6sMl4XzvNwrtq6UgHKaUsjHbR1NhCW0cn3d2TrGysMjc6y8LsCB3dPUyKG9cy5kfaaWhsY2xZc79KyuxABy0t7fSOL4jWIBxsMjXYSXNLG0OTy+wdXeX+KFCp2F6YYmFygvHhIVoaWxmc23q/qFXuLDPS2URDSysdnV10Ti6r59KdBfraWmjpHGBetFrVCCNfY7Snlda2Ou5F2HPGqJDpvXXaC7ywsLblWmU/c5J+8gx0cEsqp6OjjZa2HmbFyVso44C16SE6mltoH5pkdWuHpdl+JiRCrDIVOwsTTE0sIe59yCWM9s8h2VOwPd1CYfAl9EwCaNbw09vNWejZJPB6YomZmht4GQTySrRuVssqa8tF/5gXeZWNdLQ30TE0x6G6pJCuMjnYTWtTEx1jy+9TrCt3lxlsaxE3D8eXNvnIgFOxwVhXG81tXYzMLbI4W8tlAxNcQwuoGV5gV5gqVZtMiu+1LkaXDt9ruyyOTTE1PkJvVztNbb3MCn48wM7SDNPDw4wODdDR1ETvlOadLJxUbjPd3UhDcy/Thy9V4fDmDL1tzbQ3PSXGwgLLkDdakkDd5f8y/3+SJMG/DPr/Qg1V7c1SVZhEWEgYoSGRpN+uZu6nIl1/Dlyl7YRZWuN8rQ0p+7yJOYO1nR1GNikMK2C1OoVA/wCETfq9xjh0DCOomv0z1g+LL7DUtePyazGRJFOvruF+IYlecYGmoCnelZjkMqaX2oi9GMoLNZegafUc97x9iUysVr/MlQMUWtlwvbyatDhd3Co0ga2mHmLjG819kY4/YLQ0FmujIJzCL+BboSYJVBt1XHb2I8zbiZPB9xkVdvN+5s9yVSJ2JpF4Bp/GumT0B0mz9DaZC7bOFPZ/IAlUCgkD5SmE+vrg6+2Ln99VKrqWkfcXoG8URdnkLoqlSlx++zuMCseAJe76++N/+Y0mZ/gPqvoXc5FS2kHy6dNElC+hXG8lwc0Q5+sDf4P8MgZLojl+KYXDDO1DBQ58Yx9D7UADV/WOYeQYTnSoNwb6lgQ9mEYxXYqjjTMZ79QWBhuttzA9H0DaVRuOf/FbvjbzIP9ZCwsdj7E9fR5Tr1AiQx0xMDEho3kDNjpI9DLipF0oSXGemOkZEXAlj7zkaNwtLmHte52hX8Za7m/A+6e8ZZ+u/FguX0njWlQwV/MrkQh+48tVRH72OfbhmST4uXDpnDlXHvezh4S7xqdxTW1AqlSx3HKfhJhQvN2dMXVI4vnANuy3EHv+GPEv5jnYmeJ64JeYZbYcacQ+75KN+DruKWr9fIm7QUZciutCvllDgN45dG0DiIn3wsTgPBFl6pR/uzNt3L8SQbiPJ1YW9lx9McCuQkl9+nH+YO1HZnwgribnMQu9TrdQ8GYfN2K9sHUNIDzQA32dLzBNF+TYpe9lEbGhYXi5WmDtlUOPRMbO1AuCf/17bHyi8Y4v4MXT67jquJJWqQ2ce6Tz/mm/TpSEcep0GkOqbfrvJ2D6pRWhGWn4Ohhw0iaZtxNHlZkFHse5cdbtnmgeL4DSnGbImdhb9DQW4/4HQ+wD/fFPyqV6cJLGxyn4+Pji6+9DQFQK76a3QbFLf2U2Ph5eeDoa81+/+RZDtzu0dpfid8IYa09f/BKTeNo9x8Dr6wT6uODi7k5geCF9s+tMVucQ5O1LoH8Ql29WMr27yUDJNQK9vPD1DyK5oIpFcaX5Y3bZPg2JLlieNCcoMRN/O0MMbBNoXVei2JqgMi0AT08v7A1+z6++PYvr7VZW5wd4nBKNj68//j7ehGQU07MmvmR4nR2Lk6MzgSEB2J3X4azpHcZWeshzOM6vf30Ka99MXvU3kmt8jktm3sRGhuJpY4r75TuM7ynZ7islLcAbb29/wlJu0Tw0wO3Y81zK7gK2eBp4gV/pRdK6CareG5zVS6V+VWSd6bzpjo1ZkIYk2KfuyiX04h4h2liuNpPgfgr/5x8Cp8vb89A/dgHrgHDCA2y5ZG7NtRa1xdtiZwXXokMJ9nHG3MaHe92r7G3PUpsdhLd7EL7B0eS/6mJDs18j6Cbd92Lwdw/CPzCK7CcvqS1PR++/fsUfDBwIy3/HvGSJtnuJhHj74+vnh3d4Hq+GBIvRftIM9DGx9SEqLgJnG3O8YktZ2ofuHD/MPjuHX2wakZ62WDoG8GRoE6V0mdbiBALd3HB198D76nMG1hWotocoCvfB0d2H8FBXzn12Drvwtxwd6T/m6NGW9WkioCUJPs1+0Ur1S0PgI5JATmXcJUJv3OdOqD1xZYssNGUSFBBI7RoMFZhxPCyP0SOJMD5q7vwzLHQ+kATLzbfwPOfIs2WBPV7mQchZzCPvMjpeQ8ixC7gl5FJ0+z5v+gRf7R2qYl1xCyhQKyjzlQRZnCbm3luK4kwwTG0Xq9pozubSl85cb1rjQFJLuIsbt6vekR1zAS8xY8cO9RkBuCSXUld+Ff2gQoaOsvwfCfwP+iFpI97FluyKeu4mXcCqeOQHVfzHJIGKrd5i7HRMKewXZmYFPTleGDun0LHQReolB/LfTDDXW8RXn53Bwesl29IOIoODiSz/kU2df1ALfvqL1CTBGaIr5pF038PT2IjMjj9DYv1FceSMPo3mN1+ZE3fvIQ8eFRLh7kTi3RYk661E636Fc163WEJPkT/njC4zqlznoYctvldfs6GE/tsOGGfVsjzxjkDHiwTWaLZz+oowPa5HtJjVRsm7JH10/CuR7faQbHaWS+EV4sJyKN+I3x934NUKKGcr8T2vS2ytliX4i932p07uDZEXG0t8qYTdsUwcYrLpkBzA+jsCfnsc50L189d0xQZL21QGFFuUmJ/BNbWebYUS2caKhlAb4qrZRazjX7Ih6+PKhaMkwVeYf0QSKKi5aswXZt7k3rlLwdVgHPyCeCzwpcuv8NTRwTmvQ9y5HbllzXHLHCYOYG9rm23N+7T3mjknHONpXZDSnPYNX5smMiS0b+QedlaXSG1fZ/KGM3p2KXSJGu80172PYZxSjwopK+u7aqsiWRPhJ08QVjrE6uQr3P/9c5zy2tTnph9j940jqS+1JMGfGjr/bMc+kARSBov90D1uzSOx67sIvXCBoLs9R3y1F3gU646u12P1+D+YJN/2JPY5VUx03sXm98fwe6BO3bz6PA4TM2+eTAmLUyW1V03QD3zG9FQ9EY46OD8W5vRhrjqGklU5jWLrLd5f/R6bjDZxh17WfRtPCztuahjZ5mQrom6WkOX9JeY3Oz90g7yL6IsW+Bymlj444Af4jn24/wd926c5yYVTX/vyStxnaCPm2xMkvZ1n6k0KdjrmlAnr2IFr2IVeFsmQkTuOnHa7KabYRNpDmoclLtd6WGhNx8DAm+JBgdhX0ZDswCm9AjF72cjtMOwNImgRN8+nuX7xFBbhFYhv+IXXBNmZEl0/R2eWOZauybzXEg42aS2Kw9ilDMluP/mhp/nfvgzmed8u0699MEgqZUFMiCajLd8Na4EkEOtY4qGDLu7JVepMIptCYPSvsclXz2MCNIIlgd5XhiTXCQ3cpizqAucCX4gL6s3lTdShfvZ4HnoS3dhHjPQ9JfTsMTIOs4UrZO/jHCh3Okm+8FtCXmgsOoWo3PJOwq3s8CzsE3tioykXo7PevBCNsHZ5meCEjecNZnbHyTX9CuuEV2qSdeYloSY6JPWuM3zDD72vPXghchsK3l4xQT/hKW2vr2Nn4IOQWRyWue0RRs79TjofenPKOpN+0apyjBw7Y8yDtJYEP+hR+Ce6SEsS/BN1prYpPyMCH5EEMp5HXST66QCTjcUEBoZy6+FVYoKDqVmDgRumHA+7ztj3kgTTokKq3BoXXQX8ItK4cTeXAKs/YBp9l/HVOWpv5ZOTnUl6jA+2fiGUDG6xPfSMjHBvIpLzuZYbgaXeV8S+mGCmuYwwjyCu5N3mVqIH3/7Og5sNfdRkueKdOyTGMsiNv0hQowKm7+HnGszz4QMUnZlcDL7H9M9qSLBLZ7YbzpdrkOxt8jT9PDalR0woVKu0VzwgNz2DawXlDEo+WA38MUmgYPReKMfOZtAvWmeArCMDE3sLCnpnaIwxJOT6K2qeBWESHcs1jygq3xUTGu3NvaG/ZeH8M47LH1i1miQ4S8yrKWbrcvA6ZctjgQ+Rz1FVdoe0lKvkPGllTRNETrk1Q0NZBhmZGaQ/qWXyvRP6PqNlUfzXMXOiU2MwPnaKi+GViE43WzVE6hwj+Y1a+RkuCcT2kgv1QkT18kAsgjNpWpil3M2Q9Noldier8LU9j6+w2hdU6L5CTI/7cLdL2KGR05zuhY7ZQ1alnVwxs8U7S9ghgolic057pDIiKHyLNfg76OL6XGNBI16h/e+HICAfLcfb8hsuhFyjIMmR337lwO2eDWTrtUR/c46UWvWeUmeGJ9bGCbTvrPLIUge3lHq1FZNkiLJbuRSW3Cba5Ctswm4zvT5Ikt4HkiA/6BgWWUctCTQkgaETSdm5pCVHERiayoN3Q+wuvMbzrBNXytRE3dTDME6dSKZLfC9t0Flxi6ybZRRdNuIryyDejq3RkKOLbkSpWmGeeISP4wWSX9dyz1UXv9Qq9SJub4a7Eccwvlorvm9l040U38im4HE+gSe/wvNmO/PDLwg5oUdOhzqtMuOPsP/WiTQtSfBDhtIv/pqjJEHfPT9sTfxoFi37B8ky/ZKAvIYjFmZLlCc78h/f2pFwLZf89CiCQrJoGN9ivbcI99MXKBE95bZ5FWmMo0sWo5p5aL06g1Nn46norCLKVQ+PF8LSd4xkGx+uPBpGul5FyOkT5LUIlR/QfzcIg890Ccq6yfX860TZ/4Yvo29TU3GNyCAfQqJzeNYtZO2S0FmaR4SXK/6Xr/N28KeI67JPY6ITdrap9Iqvhn7STp8h8skwE29ScNKz5qWwEB26hoVfJGVD/RTbncG1oEOzQN6mJtUDR5948qI8sPfPZUjEeI/2XC9O6xcizBwDBUHYXAqhVpxUJrl+6Qy+N4RYUMJqfYQ8H0dskppYGH5DTpQ7bn7xFFX2iQv2xcYiwi0jKXtTwp0Ce9wNkrlXUk1JnAFRD1rUZvxI35MEaiJiiQd2ungkaUiCLQ1JcF0934jVtuVw6VgQT0aFhm/yJt4FXfN7IqmBdIrXxTfILXxMevBJjntdZ2xlmrrCMDy8/YnNfkT/ygd9BYWEzocJ+Pl5E5xYQIMQR0TeQYi5NW75HaK7Qsc1I0563uFwVlt4GY+JjTdP+7spsD5B+J0uNWm1NUxO6AmcHrXRfcMfO7N40XJCkHnmRRwXLsaQk+TCZyccuVpwnes3MnH/+gt8k/NIsTPE/bomUKF8jEJPW8yDXmvdDX7xb7O/rgFakuCvw0t7tRaBP43AH5EE5wkpHUMpm+dFhgcXz+nhERdO3Qrs1kZwxiSG2vcJp79T5MJz0ZIg8c2MetdKOC1bpv11Gc+am3gU4sLlq0/fTxDquyfJc7uAfniNOInszvby+lk5Ve0vyTU1o6BFHXV3Y6Sesqev6X6Ti0VoKg8rHxNkeRZLvziSY/wwOvsbTgdmkxrsgrGRIYFXrpLgep7/+saUmKwa5jUmcd+R+Kf/KWknyvoshs4hXEmIxPb8r/itdSKlLZppUrXBYMNrHj94QOmzOiYPnZIFRwHR3cCFooHD4FxKJkoi+fpsCj2aQ9KWNIztLSnqlbP2NpQLYVfIDHekuOotxYX2uPqGkeaXTLdmjfDTN/gfXIO8i5RTp4h4PsdW70M8TfRSv2sjAAAgAElEQVRIbt8F5Srt9S+5EWrIr63S6RF2koUF++4SPbUPefDwAQ+qu5jf0Wi5yBgS3A0MM5lAQXOGN7b+19SZYzQkweVKdZ8NPgjEWt8dcZN/+zV+dhFcL8zF1TadxhUl8ulXeNmcx++NOpuBmiTwpKhd2K2R0Zjmjq7VI9ZEksAaj3S1lczYPXNOuSQxIGRmm3+Hv905PCt+YLDEfzDsn251e/QVp+F2yZvrT8p4+vQBsdZnCShuZXGunpgTulx5q2Y529M9sDZNpGN3jUeWunhkNLGxOUVpnDXWkfm8bm/iptcFHEPvMCNRkwQJFQuiu8EfkwQf3A0OOdThkihMdUJ51/aaoAsOxJeqY5FMFAdz6mwmI/sSuh9exco8gBsv22i764yuQyBVY+s0ZOugE/JQvYAbK8HbUY+rb+p44KZLUNpbddYc2axIEphmtSNfaiYtzBKXy3d419NAmt4Z/G62MT/ygpDjF8lSby2iJQk+3ZH7U0j2XZLA2siHBtHAqZ90k68JzG9SjyWx8iXKkpz4zTlv8kof8/RVPeOb6olzoysfl5PnuTssXLjD2xgzHJ3SGdLMQ6tVV/nmZAJNG+u03gnHQNeW4BBfPKIf0L4qg5UXBJ76hswGgTxQ0lPoi8lXRlx9WE5Z2ROelJbytEv9ft0cqKEozh0T12AeDgtLaBVLfS/Jj3PDwiKBmhlN/IIfDTA1SWBtlUyXgI2yl5TTpwgtnUWxMUBBoKGYMSzEx4P4knrWZEsU253EMb9V46e/SVWyBw5+V7gZ445jwDWGxflW/hFJ0H8jEGu9UOqFaQA1SeCT16kuY6eXNA9jrJPbxFYpVwd4XhiHi5k5GQ1L7M40kBt7FmfPFIrTS3h2N5qM9AD8TofyqFkTKJo92m+4Y20WTItIdsipTriIXvxDjbtBI4luJ/Ep+7BJIRNJAj9KhoSGb/Aqzonzdk/YZYGKK0FYuSVSWtPDq/TznPLKZUrkBHboq3pAtLMJLnFFDHzE2xww1VpBWqAddv7pdI+1EmVtg9uNTpFQ6b5hwUnXImY0+tjs8xjMbHx5MdQjkgShtzvVJIGkixTvb3Et72Hghj82JrFoVEGGS3w5ZxJHXoIrn58NovB5GWXlZTx6/JCG4WZu2J7DLU9DEuyPa0mCH+05+WUVpCUJfln9pZX2U0VA2kaImQUOOa1IkfEsQoeAYrVp2FZvGY6f/S/82i6KBsFlYLebK2YXcct5h0RYW8mW6Gp4ScO4ZgU6X47paWviX6ktCdiXs7OhMZeefUmIvRd5r2fZnOmia3JFNDuUz78j1EYP18IhFDIhPaB69lh6FY+FXSa9Ejn78h22Rbp9j4Z0Lxzi7jK8ssjgQA+NDTVUP83Dw/oLDFNf0dI5SE9rM3V11TxJduAL4yAeVo9zqLj/w7thb42hQUHOWmpePiDc8Q+cjCylb+b7JVqquoKulSMFot2cWvLdkad4XTIkp1nAdZOGqx5YuqfTLSgFU8VcvHQBvdOJjG6s8O6ePf/7fztFePw7tUnjP7zxP1GFm/2Uv3hD/5wMFl7ie0JPvQiSTVMcbc5Fj0JGRBNEkNZf4axnLj3rh0TLn5NJiEkQyRe6sbQK2Tomn+BrZEb003H2Zc1EnfmCeE1cjIH7/lhcdKFaVI52eBlmj8XJLzie+A6BFlAtvCPI5RQeT9SxOZS9NzH6yo2CNjVJ0JDiwhnzEtakHVw2tsA1Va0Yjt4x4YRjIv0iSfAWX+uzuL3QkgR/rsf+5HHpOLfjvHHO/LBbtvjclwvBebT0vST6Gx0Sq9TPXluqKxZGCbRrSAKv7GYWZ6oJ1T1OWK2gDS+Q7/glJkG3mZUMkHj+C2KfCzEJJskL+ALTjOYjIuzz9oo+X4TeZVZcw0hpu+GLmWEsTd1v8dOxJfaxECMExu8FcuJMFmNbE9zzs+Ks23PRDWHivgNfGftRNb5OfeZpTgcVq0mC0Yd42Jzlcs00fTcdMXC8QpsQZGGjk3i7zzHN7WS9OwdDEwNyRDPgHpJ0vsDtehvzw88J+uocGU2aB2KsBJvj9qRU/nO6Hx3pEO1XYaw9DOHEtykMqqT03vHBQt+LepEk6CPV8Ev88xqPkATzlES7cMa9BHEdewTBtY7rOH6jw+1B9cGVqhQsrTy52yc8S1tUxBtgGv2a1c0xKgo8iMwpp/JNIyOL4moV1Vw5vieOkV4nEQvY6biNt70DOW2aeVCpBOUeM30D6rolDYR4mYvk3uTsAhsCxyutI/SYHrmNavL1iHh/59d9GhLssTC/QqdIEvSQ/O23hD4ZZ22olnzPULLLK3nTOMiKhp8YvOuBjmM2fcJjtdLEZXcrfG6PstSYjKG5Cw9EXFYpDzbkm/M3EN7iU4/DsTb35qXIhUxx7fwJrOKrRGuhtabruOqbca1TwvrEOHOrwnyl5GXkNxhfa0G5s0RZ1nn+jz84cq14jt3JQtyMf82/nU6hdelwB0BK23UXLIw/BC7cqE/mrFEc7+a3WG7Ix+miJ+XzH+ZCWWsWF77w4eGgmiR4GWOPjl05e4p2Qi8Y45yj1gXfXj7L166Z9C4uMtqvnpO2q+Mwd3ZG81rjQL7GcPeU2rpi7BE+TobcbGjnurM1Hml14k7+dmcR1rqulIwoRBfU0kgnHAPvsyQbJ8fsa1wz6kSSYL3+GtYX7Li3KGX4ui9GOgG8FlwUlOMUOJzBLb+B/nc3cDXxRPTiez8CVPTcsOW041V6hSZJmom/pINZoNaS4D1E/yJfPmGSQMWBYh+ZXIbiOwnaxTzK21KNn88f95RKdSDm15bJFd/Ja6tgb3cHqWz/ww7tkdtVSgVymZTd3V12dqTsyT/kJBUWXts7u2jWXkfu+if8qlKi2Fdw8B3cv9tSlfKAA6UQD/qn+qhQKg9QHsqh3Ecq5Lv/KHntT1X3X1mutIMoW3vc89tFkqAiTp/wkn41u61a5XWCPmcMo6gXLadVbI29JS8uEE8PdzzcvYnKfcHU1had5fmEOerzxWefc8rKnZi7bUi2l6gvisHbxQU3ryAynnUiWNMrpmq4kRSIj5cnDk7uxN98LmYg2J+q50askH7OHc+wFJ4NbojK80pvOZeD3HBx9CAgtoi2qe33kYfF1u4MkJOgT6Bmh/AQge36VPTDipn+MCcenvqZ/q7yOE0Ph6fqxeP3CbHccA0rnT9wwSGA4GB/AkLDqOidZ6KmkHB/V1wd3fELy6NueFPEif1uknS/5RtXwUxZyWR5DL/97+eJqvhh9X2fPJ/MeeU6zaWZBPt44uzoTHBmFULMKOGjkoxRkZ9ASFAggX5B+AYGkvaiX23S+T0NmHyRjK5ZGt2i0YGS5mwvLINuMjTfTpbFeTKq1cqpgKuLhT91mh0UWUs65z/7jOAXh37em7TcC8FU34zwe/VMdjzC41IID/vVC7XOvECMXV+woxwky9GNoOtqx9zZJ07o+2czIRBwa01EeZoS9PbHVoi/B4Rf+GnZVBXJofZkdR0qzsD8czxsIrlX/YxEfQuym9SuN/3Xg3BzyKR7T0KJhY5oSSBTSeksCsHJ2pHg3KuE2eoRkviYZRS8jDbDMvYlS5vT3I87h8vNQ8dcNWitufacumiKV1AIwT7uBMSl81JQviW1BBt5kVapDhg2XxaLvmE+k6hYbi/Bz84Jp4A0shPcOO+bRfPcNh0FRhjFPVPvqs0+J9TLiNTaLdgf58EVH2zs3YgICsfd3Q6ngj44mOF5jgeWzq6EZGQS43COmPJB1qbeEnfenJvqQQ1zL/DS8yWv5uckn1QoBR1JJmP/4ON5WCmXsrO9i+zPzZXiHC9HJt/n4NAISDNmBV1nZ0e4908MYpWS/f09pLu7op4k3ZO/n0NUB3Kk29vs/skb/0RZv6BDk4+j0D2XybBKSn9xEPbmATSJJMEAWZYnCS1oOUISLPLkshfnPe+LKfuONnO9qxAPHX2KRUsCIePeOi1Ps/Fz98DFzZXgK4V0rctRyaZ5lmzFeXMfYhJjiAiNIfNhCzOjz4m4cJacRjVJwMEuw3V3CHV3wN3RCe/IbGpHZ+l4kk2Il4cYiC4o7RGDS8t0PEojwN0Dd083wpLLmHqfBeCohH/P932ak92wt0tVBwdV9pF+7hzRz2bZnagj2focZn7RxMeFExSTzIPmWaTbC1TmROLp5oqruzexhZVMCbgqlnh1PRwbcyu8/X0IcrTlnOltMc6SYrGRXD8T9MwduFH3mhwTI1zcw/D188bW3oP0B51sK2GptZTEAA88XL3wCEri5fg2qPbpvRPAb762Ir/vAOStBOl/xq987rEghGnY6OZBmC82+sf4/KsTmLll8qJzGRRbNOTF4eJsiZOrHznlox/NhbL2PIy/DeLxsJokeHPZjUuOT9lW7dLxMAVrE1tcAq9yOcQC3dB7jC4M8zwjHB8hWKCrHymPG1jTvGpV+0tU30zAz9MNNxdvoq4/E7NgjTxJxcZAn/+/vfNwiutM9/Sfs7W1Vbu1Wxvu9b2+4/E4KgtZCZElcs4ZCYEQCkgoJ1AWKAtFy8oCkRE50910InWiu8nQzbN1TjcS8ow9Hl/PmLG/rmpx1Cd95/l+0Of7nfd738jkEnqMJrq+PUlGQhzRsQmk779O3aD0vdjFCb/lePpEkZSWQlhoEsfLeuW/f63FmWz5eDUhadnERIeQmFdKt8XB/JyVrkdHSYuOJSwiloy9pbQOS8kmu7mYG0NAUAQ52QmEbgojMlckLvzP/Ib8M+67dE0Cu5aqa3l4r/mCXfc63Rk1nRi6HlGQsJWt/uHsKH6Ndup733DMY9fUcSbNjy8Cs91hVpJzNknT9QPERgYQnbybsnrTuy+3hY4zVRzH28eXyMQ44uJ2cuJqC+M4GK1/wJ6UIPyCgtl1rhyTe17uwn6/uZ+678gIyORs+Y8PilSPCjl5u8qVzOXvAsHEi9Onufqd6xt1TvmI7VFJ3Gh2hc7/XU75cw86P4vNYmF0fIZ5qYyWzYRt8r0Z5Zi0YzZZmV4k19kxE3qtBq1uEJNdeuLmZGLUiF6nY3BoAP2AnkHzBA7nHBOjI+g0GrRDZtyV4sA5g900hE6rRaMfYdw9rW1+dgLzsB6NRsOQxfUEQrosx5SNkUENGvUApjH3xouv1znDmM3E6Pd+p5zTdkzWiQ9L9Cze7x+9PC/V3TZhmfhproVzZhzLyAB6vR69XodOr8cmfyE7sBp0aNR6DK4P3FfiYFKq2W13fWs7p8cwjZix/8YcQqvNhqqnlYaaSioq62jr0zI4oEOrlfQ3hE7ZTn1NFVWVVVQ3tNDbL5WAlNZrf/St6u2gsbkDhUaLVjeApreNxqZWehV9dDY30tmnlvdXdLWi6FW+13NvKZ7rMzjxott1fL0OjaKTt1UVVDd10NfXQ2tTG91KjWv/zjaaWnpRa5R0trTQ1qWUP+/vaaGptROVdH61gtbmRnq1Qzilp2zi9ZMIjNtMMree/vf9rdcoaW9soaO7m/amZjoVrn5QdrXR1NzNlEPLrYC1RB6ooHtgGK2yg7fVFVS9baSluZmOjm76dXqUXS3UN3Wg7FfR3d5Ii7vfFnSl6GzhbW0N1dWS9ippaOtBOzSMXt1La1MrHb397n5up6mpE5VOj14nta2Wisp6WlpbaGrvQtGvRtHVRFN7DxpJs/09tLU20dGrRj84iLq7heo3FVTXNMjl5KR26Ab0qHtbqat+Q1VDi3t7JWqppFhjM11u7Wn7e2lpbKW3X8fc3E/7O/STwP8tG00ZaXt4iECPP5F09qUcfSPtPqZ7w/H0EIIDgkkpvE+X7c91Pz3STunuSJZ7R3O8YSEay4mt8zsOxIUREhJE/OEylHKN0UWNGnxKlFR2OiKahMQUdh8tQzUHc2N9lB3MIGqbN1tTD/Ckb/SXz4u3qBn/6MW5SRtG4xhzzDM7YcVituK6DZxlzGzEOv7eLJFyBUzaRzGOTrhM50WNdc6OM2o08cFXl3MK85AOjUaHyT1ty9h6l4LwVG61jmA0mRipO8eWlSEce6Vg1GRkbGZxn85hG9GjUavRDZuYmJljZsLKkE6LRjeIZcylzxm7mUHpM+0gFrnu36KG/SKL88zYR7FYxtwP02YZMxqxTYzSdPsIEelXaB8xYjIZqD69jVVh+dRKD01mpLZq5HsYu8t3dLVmdoxhnXR/NIDJPIpJuheS18wzbTWg06gxjo0zZjYzapbum7Ty/dHCpUnf+8YhPVqNliHz+6kV0r2YyWBmXD7YHHazAaN9yvWwyzGJRa9DPzAo34PptCNYFzprzs6wXo1+2Mwi69TVoplxTAYrk3IdQyfT9lFMlknXGMMxiWlIL1+fxWrBZJv88J5u0MTEB7dj0v4mBqR7Q/0I1oVaivJxpO9UE65btGnMQ1o0mgFM4+6/QbNtHPH5mtQTT+mWvqul+0W5hQ4aTyQRuDmTR10DaDR6zB/UM56Rj6VWaxkcGWXKXY/RMWFGr1EzMDiM0WTFYpv+Oz4UdHW7+HdpEViyJoHTbkTTcIWYZf9K0oV6OcTGaWriVNoGkm73MGp+y9GYRPZdanAnG1kA62DS3M/Tk3F8tiWEM62uvzqj1SfZHHKA1xo9nfePkuC/m0rLh8/A1fczWZ5ykfZhKzabnfHJWRymCnZGJpB9tQXTaAfn4jzZ87Dvtx1RoLpF8FchHHysZt45gVE7gtGgo7uzg07VkFz/1WEfljO4+qcf5XWr1lVXnlmMqnZa23rQW9//GZ2zDaHo6qCtvZOeXhW6ERt2qwHz0CADOg0dqiFGpcFxXxcdHZ30G1wD23FDDYW+W4nPvUajxsiYuYcXtx7QbnA/4pixou1tp71dwbDrLz6Ss27WajAahultb6dDMYg8/l6Qh/gpCAgCMoHS0lLWrPXA3z+AgAB//Hy98dqyhS3y2wtvH7936/ylgYHP4vUL233/p2u/AH9fvL1c67x9/fD388Xb2xtf/wB8fbzkc6zxWMeZojPyUxqdspWb+0KJOlTG5rAktmzcwJYt7mMFBODv64O3tw/+AX74ekv7eyEf198HLy/puK72S2339vEnQDqfdH4vHzZu3MTe/Dzs9oXBkBDAXyPQ8LYRzy1e+Lj7UNaElw9+sg588Avwf9ePUj9sWPMVty9ncijAl9SiWnxDo+U+9pf6zs8PP6l//Hxkffn4Sf3jg7fUb35S33q7NbegF38CAgII8PfHtf/7vpSOI+lQao+Xjx+yzqRlb6ltko798JOPL+lN0og//u7zbpG3WWi3Fz6+fvJ5/KXzSG+5HdLnrvO72h2An6R7aV/pmmXtbUE6lrePtxwJNjz860QTzE/ZGO64S+b6jwnZUyYndWNGx63cjYSek6qJdFO6I5WsA89c09redfo8szYdb0rz8Ni4nmzXfB9wKji7NYQDN9oxjfRSlOdLaGn3B4MCZ28p6zfkcL1Fj81mY2x8ShoSU3NyJylxRbTbbbSXRuORd5V+9zz8d6cVCz+RgJOB6lKyvVO506REoVTQ8e1htoXt43GfHL7wE4+zRDabt1B+cRc+mddoVipQKnt4UBBGRMENpIf74vULEphtZv83H5N6oel7RoaD+oPheK/fSZ34GvwFgf/2D7VkTQIZvaOT4/5fk3mhQQ6XsXdfJ8/Dm4fu8qTqm0mk7T5Gm9mOuqWeFvXou+gAc80pvIJDKZIzk83xau96NhV865pTrH9OdtQ37C4fZlTdRkOrCqtUR7TEh7WnKz7o9amGY/hmxXLLNQ0S3ZNs1mbdRv9bjiboLyNiVSTHnutx2l+RtTyAxN37yE4JZZ1nNEdeDjDaeY+U5f+Xj770IznvAi0jRvpeFsnlziKiokk4eJdm4xyO8TYu70slJjaaLSs/5/98kcCFb5upKM0h+suNxO/cS/KRuzy/c55jOZkkxmxjW9YRqg0T9D0rZN1H/8Inm0LIOvuC7uZrpHt4cLHDgWNMx5tLu0hLiCM+NpEd+2/RZ5pm1lLN3i+/JDrnBHkJEWxav41D99pd4aYf9Kz4jyDw+yYwPz+Pw+H4Vd/y031rJ5cPJhOx6zytI9PMzzt/8TaJKIK/Tet/szYGqjiZF0VwzmVajTNy1Mavra1/xPl/fV3puRq7ltg9d12Z1EfLKfTwoLTd1d+mVwfYkZFF+fAEgx1vaewdfhfNNtF9l6jgzeRUuOf7zCooDoli7z0F80zw4mg4Qec7mRvT09bwFqVhmvHGk2xKPSvn+3ivKDu1J/NITL6AQkqx8zIXz8zLdLqTnL7fTiz9ZAJzVtoenWJXahppWWlkF16hVo7D/8lHWFIbzpl7eHByDylpaWRmbOdIaTm6f0K/Y0lB/UuNmVNxZ3cy55/2uaOvFzZy0nf3JAW7S+gSJsECFPHzJxBY8ibBMT+XSSA9W55Sf8vuLas52iw9SZ6h9Ww4y+P3Utnfy/WUIJJLW965Z+bqk2yRTQJp2xFKAteQeKrGVb7DWM/BlFUk32miuTSbkPRzSPlRus6t5OOQTC7dvMvdZ02MzMK88iqBESEcq5Za4KT1bBLL1h2hdSGm6SdA/qfb5J1JMIDT/oykLz8j8ZqUUXqc5wWRbAorlueGvUzwImLnQ3m6wXRPGdEbQ7kuJ3y1cz9nF4VnG2m8m8TyyKN02h0MvjxNYOBlOSt/z4VMlv9PT4rfuuYK2wd0rr6ztbI3YhV+R6VELx3kBoYQe86VPMuhvE7CirVc7bLSeScf/4BMquXMQHquRnoScaacweEasj/5itBiaf95agtD2RZ0wF0P+5+uJ0SDBQFBQBAQBASBHyCgpzRmjWwSyIVFx5o44fcVuc9dKfO0ZVmsDUvkrkLHi93hRB17yUK1tYnuMiKDJJPAPb9dyk/2poCNXsGk7NxFZnY+dRZwKO6SFRZJUaWN6ebjrNgcwt5zN7h9/xkdI+748JFycqK34Ju0h+2piVyp7H8/jegHWi4+FgQEAUFAEFjaBJa2STDXgcskqHdFAEwbqLi+nagdB7ly6zqFsR58FLWXNwPT2LQK1Gb3vCLAVLXYJBjisv8akk/VukwCUwMHk5cRU9rFxOgAKp0RacxvqDvHkcMHOVC4n+TwGPLOvMHoHObZmf0kZxzg/PUrFEb78sWKw78bk8Bhe0bWmhWceSvdDMzRcCaC4K05SA8qXiR6EpZ9H5MD1He284fPgjlQUkLptYtkrl9G7I4SHp5PYVXqObRSEumqYrZuPo4UlNFZnEqQzy6q3Q8xnKM9PLl2kdtXL5Dh64l3wgtpK3K3BhFd9FZOADirvEHS2g3cqOvh1o5YNiU9fpdtXnkjiBWph6jvfMn+NRsoLHfFsbUWpRC0JZcquabu0v5lFK0TBAQBQUAQEAR+OgGd2yQoQ0pazvwEbY/yicray6UbNzmV7sO/b0vkZu80k4MqVCP2d1Mlx7u+ZxJM6Xl5qYgDe/ewPT4M/9QCKvXjMGVBq+rHMA7OgWrOnjjMwcJCclPCScospss0Rn/1A47m72VfVip+QdGcedPnnjf9069EbCkICAKCgCCwtAgsbZPA0ek2CRreDQZx2Ol4dZtr39bzvCiGjAOHaXlvhL+juxBJUNwuRRJM8Th7Ld5HnshlUhh8SV7MGjK+/eG5hMaXhWz7PJB70tSGeRMdr8q4fu81r2/lsCrrFrp32ePenfK3s7AokkAyCTJXr+BkrRRJMUPdqQiCAvOQ8og/jd9MWPYDzA5QlKbx8RfRHL11nes3r3P50nmeNCoxD5Sz3dePqJQd7EjZzu47UvV0aD0jDd5zXLVuJ3spyYggPqeYZ+WvOJ0YhHfyK6CNnQFBRBd/zySo7+G2bBJ8+64kn+K6ZBIcpqHzJftWr6fghct9aD6dTJB3HtUiuflvR5/iSgQBQUAQEAQAPVfdkQTv72amUVU/5Nr9cl6W5LBzVxov5HJxHwKTphvIkQRvXImAR6vz2RhXSIP81Wnmu/0ReO54+e479sO9pScxFezw+4aUCzc4uDOC/CeuG7Gxl3msC5CmDL7PS/Rn+4oPBAFBQBAQBJY8gaVtEtDDcd8vybwklZWTButzzI5PuPIOOJWcSgkl91INE/NTqBoqaFLb32WTtdaewjMohOJOV3LCoae5LPM7TMvYDMOvThPumcJTswObqoG6ZhWjE6N0unMTSNlpW67swHtdJhVmmJpayF6s5VycP+n3Ot+58Uu+h39OA/vvELYinKPPBnDYnpK+chknalwmQe3JMLZtzZUjCWp2ebJ15w15LuRE+3WiN0VQ9r2y0daWY+TuLaDk9re8qul1mTRAy6kktm3Opkq6IRkuI+DTTRS1So3VcTZ4A5vlSAIVhwO3En+8Ri43I003iF++hqtdNrrK9hAQkE6lPPjXUhKxhajiCgYGq8hftoa9z10mQZNUfk2KJBAmwc9RgthHEBAEBAFBYMkSGOJazGpi995Drq6LE8f4mKv0LiZu74kk6cAjRh1OBloqaegxvJsGMNN7j8jATeRWuUqKjr3JZ01kLi/0Uub8aV6fSmZd1jNskyM01TWhMloY6OlEY3IN/sdbrxDr6cuxuw/Zn7GNtLv9MqXZhpOs8j9AxdD7jPJLFp9omCAgCAgCgsAPEliiJsEcA1V3OZ4exvqv/o0V3tHsOvwK3cwEiudF5KWkkJSawe6Lr101VeeVnIsNIO1GH45ZK3V3dpEU4c2nXy7HMzKNG5UK5hx2Xp3cRVxCOAmJ2zn/dIB5nLwtTiU4/Txd9im6H59jf/Z20tPiiN5+gDt1UpnEadqeFJObkUxaUhYHzr/mN2+Q6x8Suy6O0+UGmHzNzm/WUtwoGSXzNJ2NJTxsjxxJMNt6mfQgb8Izd1HRb0Lz6iw5KSnEx6exY99l6vTzTHacJmxbIMk789izN589haXUDpvpuJBBhP8e6qVZAfMGHh7KZFtIPAf25ZMZHMG2tBdyVuW+ssOE+vqTnH2L1sbrZKMDDCgAABhRSURBVGzcSEmPFNQwRGVpPqlpyaQkpZN35AFauxNstexdtZFDFa4bn45zGYQH7KPuL0Sb/OBvhVghCAgCgoAgIAgsWQJORlq+43RqBBu+/og/rfEhMaeMNssYmqpL5CclEpeQRMbROzQbpKmCg9xIDSDsyCtMk1O0P8onNdqPzz79hGX+MRTdr2F03MjLs7uJi4sjITGayF2nKR8eZ6bvDimBoZws1zHU/pDjOzJIS44mMiaTI1drGZuaRl1eSlZCDInxUYQnbefUayUT7jJqSxahaNjvgoC96RqZiRdoNE0z73QlxXV+WNjsZ3CYQd1cy4vn3a4pzD/jCH+vXQZf7yetsITev1D69O91zp91XIeK27sSKH7c/b0kiz9wNKedpmuHydz7ElfGlffbOS31FKclcavF+kE1lvdbjNP16B61etu75Pbv14mlHyOwJE2CqalJND1tvK2qoqa+jpraGuoautGODKPta6Wh8g1vapro0xuxWc0YDVq6Ghto7tVhGBmkr72Gqpo66urqqa2uorVXzYjFhlnfRX11BbWNHeikmp/GEfo7m2lo7kI7bGRY3UVjbTWVlW+o71AyMmrDYhpG3dsi102urG5CMWjCbrX8erWRf6w3f4F1s7OzmIc1dDR30KcZwjiiobulGYXOgNFoQKfooL29G73RiMU4QE9TLZXVNfToTFjNg3Q11lBRUUl1fSsG6yDlB9LIPfqANrUajaaF0uwwNsRfod2go62lC92wEaPZwoimh/qqSuobmmjv6KKtU43BaMY02E9LfRVV1W2oNEq6WltQ6o2YR60YB5U01b3hzZsGuqR6tlIN2mEt3c0t9GpGMBqN6BVdtLV2Y7a7TINfAJE4hCAgCAgCgoAg8CsSkGrSG9H19tCnUqFUKuhTjDA262DaPoKmt4fuPjWGhdLAzGDRq9GM2JlzOhkzquhTKFGq+lH09qAzWF3RBzOj6JS9dPf0oDHK8ZvMT1nQq9UY7HPMz40xolHS29NFj9rAuBR0IL9msAz009PdSY/WKEf+LawRPwWBX5PA2Ku9LPtDFq+HbQzUXCA5MZ9yOcH2f6JVlhYuH91O4ctRHEPPyAyM4sBT11Ra5ky8ubqP5EuN7yKb/+xME0N8e30XZ+p/+WRZqms+fLZtJ/VGd6nw7518tvMGCdsK+K7PNc2ImQEeFmwnaV/5P9bwmGuh4JuPST7b8C7h/Pea+uF/nWae5gWz3KvUHTX1frVz8FuSvvgDBS8MP2ASOFDdyyf4WDkmd67V93uLpR8jsCRNgufPX7B6rYe77rGrhrdc69jTEy9vX/zkGspSvewteHp64unphY9Uh9nHC09PV51sV+1v175SbWNpuy3evnLdb6n+sbeXtJ8nXnINbx+85PVSrWWpZrJU21mq6ezexse9n78fnps3EhQURF9f349x/add19LSQlBwKF7erhrZnp6uGuQ+C7x8pDrUvjIvzy2uuudSPWuZp/R/qUZ1gD/ffLOBN6/O8jAjnT2nXqIaGmRI28LF3GgSTjZyp7KC9es8XMeR+kFiHBCAn1RTW357u/rMy8fVH/6+eHn5yPXQF9riqnvt7mO57z3l2t5SzXTfd+31ZePG9dy5deuftk9EwwUBQUAQEAQEAUFAEFi6BOaZspqxWcwYhgfpH7TI+afmJwz0KxWoB0ffm0czNoZ1/ahUWkasUzids4xZhxk2GhnWKujrH8C6uMz49Cj6fhUq7RC2hUHezBjGUelh3yBatQL10OiiacBz2EY0KFUq2m7lsPqrXCoME4wPNvH4znM0UzBjM2MzmTAOD6FS9DNkXZRDY9ZlhilU/Wi0WrRGG7PvDLF5hquvcihlF9XSjBrFLQJW/A/+q+8RuqVx97yJR8di2FhQ7jYJnNiNehQKBYNSrXVgQvWS/KSv8D1TxbBxBKNhFKt9Wh7gzk2aGTHYZXbMTWC1jGCXZzzPMTqkRaXsZ8CyMJVnnukxO1ajBZNRR/+QhY5rwayN2kuTZR4ckxgHhrG5Tiufe+btSb75JI6rbe45uNP9XI4LYEPst4w5JrFYrZhNIwxoFKj0RncC0kXnMWjpHzTL7ZuzDqFWKmTz0WVJOJmyGxnQquhT6rFMLjYqZrEM9tPbp0Q7bGVmup3jfl+TcfIpPVo1Ss0g9oV2OqaxGQbRqPpQDZhdU6TmR3l1IAYP3/N0DKlRKPsZsbvEMD/8lKw1yzhS7pp0JU2XMkk6ktow7eq4mZHX5HvtF9Og/sY/IEvSJJibm2NiYoLJyckl915o169fH/lv7OmfuLlUW1rivnCdP7cPpP3n5mYZU5Zzflc6SclJJGfs5ERZvVwNwfEP7GOpLVKEhHgJAoKAICAICAKCgCAgCPzSBGapPZxEtMdWknbkk3j0KYr+Zm4cTic8MpiI2N3ceTPA7LSNypIDpMZFEZuwnZOPVEyauzmf/QWronM4tCuCIP8Aks68ZmBqHueEhkcn8omPjSEmLok9V54hFd2gq4RtEVEkZuewPWkrmwLCuNgozV+dRlN+ne2RQUTFJpAYtJ5P/pBHnXWCgTeHifGMonIW2k+lELMxmB37DhPrvwnfuBO02edxTo1QdSGP5OhItm76E39Y5UHY+QqGJxbmKFipLTlJfNYzV0L1rpuEpgXxzdcb2PdYw7zDxvMzSfgcqZaTfQ/XPGBvagLBIcEk7ymmZXCUxusJLP/jv/Afm6I5c+M8hQnJ5B38Ti4n3n7ej69X5tI0C2Pt19kTH8UD9RSDlTfITUogJiaOxF3HeK6UrnWStmsHCV4ZTsruFJJPP+TxmWA2JRyk2z5F/6N8QkIKeCPXR3X190xTEVu+SuFmhztof1rN1ZQQfDMqmba8JC0hnJC0XHZnhbLZ25dDr4aZZ4qWkgMErwonJS+FxJP3aWsup3RPInFhIYSnH+Vu+7hskLy9d5Ss9HhCt4YSs/8xugknzI+jeHaatKhgtgYGk3b4Ef2GLoqDV+IVkEhmVio+nv4knW9Esj9mBhq5eXA7aXGh+IdGcbxCz5xjgupjkXz6VSS5h9IJD/Zh2/ZLNBpnmLe8YPuaZRx9M8r8rJWOR8fYERVCUHgs28+9QTvhAKeBJ/mbOV21YCT80vr/bR5vSZoEv03U4qoEAUFAEBAEBAFBQBAQBASB3xqBWeoLY/jif/tR0i4lgZrg+W4fAgoq5CfkY7Xnyc/ex9vGJ4T7xVDw0iADmJZGhaZ2TkT/P9bvfIT8fLv/NuGb4jj3SkHz9Xi+iTmPUnqabnhDXnQgaVfVzKiu4/u5B1n3VDidYzzes4GNOS+xj7wkO9CPlJJe+bz6BztZ/flOqizj6F8VEOIRzOsZ6Dgey/I/RnNfMwNTVeSuXMWh8mEGKs8Qvd6Pm3qYazpOUMYuvlMuhC9IHsQAD0v2E3bNHU3cdZWg1EJOX9pHWMZJ2rUDvDybhv/pZmYMz9gRHkXBE9dT+/azQSRca8Skb2BXpAeRD1w1SdrPRhCedYzOcRtPwjaw7Ku13NLaUd0/w/bAUzS0lZEQHM6x1xKzeVouxeMRdZnB2Sm6riXzxUdenHZPXVDfDsEjvpCXVWXszojmTO0ih0AagP+YSWB7ScKqlYSeqpPzBDQX+bIi6gpmpugoSeTzj7wpbhqVaqFyNtKPtCstch8ay8+SFFaCbsrKiMHoSlDef5ttX/tzunoAS89dIr7x4aicQXwKm22c6ckuTvh9jdf2u5jnnOi+3cO6dem8GYMZ0wgGs10+duvFYL4MOka30UzV0VC+3HyAZmn28FQn+/38SSuqZXS0ihyPFZyuM6CrukSkbyIu5CpOR+dw9oEKh8TtRhzxtzpFXoK/4U+PMAn+BlhiU0FAEBAEBAFBQBAQBAQBQUAQWExglpqCSAKDD9EmDfyna9i94k8E7jzLnbtl3DwSy7oQf85WdvHw5F7i0nIouvkclfRA3NrOsdSvCT/X5j6ggqJAT3LOlHAocAMJpe3uueYWnuwJJziphN62uwQvT6K0VapkNUPNkUQ2hZVS9fIQET5R3NW6DmUtP8i6ZXlUmsfQvz5A2DehlM9A29EYQgIP0ianq+ri+Nq17Czrof95IeEbgnkhzT7ov8TWxCxudUqhC+6XvZ9rZ7KIfeSuK9p5lW1J+3nQqaSiII7k00+4cSaD0It1qJ4V4rdqHenF9yi7e5szWZ58nH4dpaqK3dEeRN7XywedfHsM3/Q8HjS8oiDkGLvyt5DxqIrnZw4Rd+AlNdfTCQzb9a5K12RnKaErg3igsdFWkkSofyZvXSlEUJeFs9pzPetX/oHPkh/8WQnTmben8fwyhVud7mzeMxqupYTik1rBpO058asjKXzsStqgur6dlatPoGKClotxhARsp0WaQaC7jf9KT6L3naPsXhnn9scR8EUwr6wwq2/i/t2b3L9zmqjln5B/t4W3JbtZufkMygWG0k9HO0d9viL7SrM8dcFcfZSINVsok5FMoax9SNnNB1wtjOarP+VQqdNTfiSeDYG33DkJpinP8iUutZQ+TSV5G9dQ/LqPN2eS+XRVAufu3+HOvcukfv05qUdeyVEfvQ/yWFfU8MO5Iha3TyzLBIRJIIQgCAgCgoAgIAgIAoKAICAICAI/k4DLJAgKPEyrNKa2vWD7Z38kZPsJLly+yIXikxy79h2NcpS7jeaHRWSG+ROx9zn6oVZOpi8j7JxcBxucnRzy20xWcQmFARtIvtbpNgmsPNsbRnDCRbpbJZMggctN0gGnqDqcwOaoEiqeFBDlFc/jIddlWCsO8c3y3X/RJAjaWkCzZFLQwdG1q9lepmXW0s7ZtC14JRVwICuW7ZceolvkETCp486lfKLuu+t9d5ayLWEPD3oncAw8JH6LH1EpKYRdqab7fj4+n3uQcryEi5fOca64iMtP2jFqK9kZ/t4kwF5DTugeDu7bQfCFxzx9cI7gxCMcPBJCTuUAystJBITuptY9rp/qvk7EigDu9ksmQTLBfunUutuoKQtj+b/+F/7kGUyQfxz3pAQMi16OritsXp5CaZt7usFUP5ey/PHb18Tc6DPiV4dT8FAt76G4mskqj1P0yyZBPEGSGSFFdPRcwfPrLYTlHefS5QsUFZ3i4q2HdLRXcToziOj9l3lad48dG5ezv6yJ6vM7Wel5FleRVHdjnC6TIOviWzlXhbHyCOEeATwZnkb53SmSgiM5dO0J1dd34rEi320SxLEh8KZcdl2aavE0fQtRaddQaqtkk6DoZQ/PD8XwHysTOVFykQuXLnDm9HEeN2uZmXfQcS+LwNIWYRIs0sNfWxQmwV8jJNYLAoKAICAICAKCgCAgCAgCgsAPEJilZn8EgdsOugbeTj23UzYSWtTw4fbjA6iH3aPdrot4f5nL084GTqV+ztZjdfK2M20n8faM5HKtmsZLEXgklDAgrbHXsy96K4kX+phUXcPvy3guLZgEh2JYH3IHhaqMxK2byH/mCrPX3kpj+ac73k03CF0XIk83aDsSTWDA/ncmwZE1q9hRpsTSX8fl1B0cLL3JvefNjHw4xgankRclh4g4XOdKLthZwtb43ZR1S6P0Sd4e9Oa/f7SWrcUtjPffIjk8jGNV7sf8bhJOQz15McsIuyNflTTfggcp6fh98W+kPetgRFlDyr9/xpowb24PwlznOYK3hnO6xhWC33MtiTXBZ9HOTNJ2OYFA37R3JoHqZhArvGJ5qtRScTQM/+Tb6N8lXZRmgTSTu3EDGaXtcmvm1Y9ID/Bg5+txMHxL9Mow9j9wmwSlGaxYe9JlElyII9Avg3rpUibaKNjqx67bUj3y96+B+9lsWh/GUymB40wlqWv/wK773Wjf3mCbxzau9EgNcWAdtTJmbuW475dkXlgwCQ4T5hHIa72Bm0leeKc+kM0D66NMVv4pmzf6QSoOR7DK5xxynIO1lmzfjWSXtjBhecP21csprh+h98kJgn2zqJHNn/dtw2Gj4pQPBc+0bsNp0Tqx+IMEhEnwg2jECkFAEBAEBAFBQBAQBAQBQUAQ+HECs1TvDWNrQAGN7up6Nm05R3OTSIyPIy0tl6LH7dgsfTwsziU9NZ2MpCTyiuowDndyLuUjPvdOZM+OZKJDwsm7WY15BhyjHVzZm0FSSiqpycnsLLpL7+g8dF9gy2exXJRDE6aoLIxitc81jA4bb28XEOq/lfiU7exP3cqnn+6mZnQM3at9BK8Jkk2C1sORbPXbS5M8mGzn8MrlZJVpGFdXcThoIyE5hRw9so/dh8/yuHXEVSJUBjCH4vEl8hPc4fNdJfjH7uJ2h+uiZ7VPCVn1MV6Ha4Fxel9cYUdMDMkpSWTlHuS73jE5uV715XjWr/Mhq/gevZPz6O7Es+x/fcKxOguOGSVHVv83Plm/jzYpvN9hofHuKTITEkhNSSM5ez9lcnWCGZrPx7LVK4UadySB8sY2lkcV0D0Fs+pnpPhuJvfVghkhXcAsQ6+LyY0PIzY5jejIaHJOPEQrDf5194lYHsLe+65n/n0laSxb5Zpu0Hw+hq3eadTJ53FiabvDkax4YuLTSMvK51qFnvHBaoqSfAmIiGdP0W7Cv/yE/PsK5mattN7YQ1RsCFGxieSc+A7FQBOn/L4k/XyDK5LgzSFCVvnweGQa7YtzRPn6E526h9O5EXzxxR6qtANUno/l080JFOxPJT4qhJiD9+gcnQVHF6dCV+G3/yWWySEaru4iMTaF+IQ0dhbeolMqBznTy7mgeO73ft89+HFV/97XCpPg964Acf2CgCAgCAgCgoAgIAgIAoLAzyYwz/iIFo1mhMWV72aMatoaG2hq7aB/ZAyHc5bRgT7am5tpbu/DKM39H23nZMrn+O65T2dLI81dWsbksn+uxjjterqam2jqUGBYqDIwaULdp8csn8zJuEGHst9Vmg/HONruZt42taBSa+hTGJhwOJkdG0Gr0jI2D5MGHRr1CJPyU/YpDEoFg6OjdD8uIi7lBC/au+jp6eLJ0UA8oguoGX7foDl1OUV7ErjYNsH8tAWNfhjr1EK5vzks+j75Wl2tn8Wo6qC5qZGWTgUG94U5J4woWhpoUeiwO2B+Uo+iR41lSqqiMItF14NSbXlvTsyPM6hop6mpmd5BV0SBlMRw0qxHox5g3B0tMDOqQakddl/XLKaBHpSGDyMZYA6zpoPGxiYa25WYFqIlZqzolFpG3HUmpy2DKJRGZnC6zzOIVKxg4WUf7KO5sYnm1i70JlcJyQmDivamt3RotOgVCgwLpSWd42h63lLf0EKP2sTU3CQmjYJB84T8ZH9u3IBW2Y9VwuicdF9rB1q9Xm7D+Mws46MD9KrVKDubeNvazdDCRTOHdUhFd7/RFd3hsNHf2czbt810KQYYm3Uy2nCebRk36B9f6KeFqxA/f4yAMAl+jI5YJwgIAoKAICAICAKCgCAgCAgCfx8CpmYK4/7ItmJXCPzf5yQ/5agWXp/dwZYd99HarFitZiqOBuO34xydUvTCwmveQvXtS5w51+DK5L/wufi5RAlYqTudw/lqnRy1sEQbuSSbJUyCJdktolGCgCAgCAgCgoAgIAgIAoLAb5yAtYeSA0HsvNX9K1/oPJNDLVwtyCY2IZ6kpBT2FD2kxzT7Z/PY5x0OZqf//PNf+QLE6f8iASezU1Oi9OFfZPPjHwqT4Mf5iLWCgCAgCAgCgoAgIAgIAoKAIPC7IDCPw+GQ34viB34XVy4uUhBYTECYBItpiGVBQBAQBAQBQUAQEAQEAUFAEBAEBAFB4HdMQJgEv+POF5cuCAgCgoAgIAgIAoKAICAICAKCgCAgCCwmIEyCxTTEsiAgCAgCgoAgIAgIAoKAICAICAKCgCDwOyYgTILfceeLSxcEBAFBQBAQBAQBQUAQEAQEAUFAEBAEFhMQJsFiGmJZEBAEBAFBQBAQBAQBQUAQEAQEAUFAEPgdExAmwe+488WlCwKCgCAgCAgCgoAgIAgIAoKAICAICAKLCfwiJsHU1BTiLRgIDQgNCA0IDQgNCA0IDQgNCA0IDQgNCA0IDfy6Glg84P85y7+ISdDW1oZ4CwZCA0IDQgNCA0IDQgNCA0IDQgNCA0IDQgNCA7+uBn6OMbB4n1/EJLBYLIi3YCA0IDQgNCA0IDQgNCA0IDQgNCA0IDQgNCA08OtqYPGA/+csC5NAGBzC4BEaEBoQGhAaEBoQGhAaEBoQGhAaEBoQGviNaODnGAOL9xEmwW9ECMKt+3XdOsFf8BcaEBoQGhAaEBoQGhAaEBoQGhAaWAoaWDzg/znLwiQQJoFwDIUGhAaEBoQGhAaEBoQGhAaEBoQGhAaEBn4jGvg5xsDiff4/PAApd8Om5fMAAAAASUVORK5CYII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4" descr="data:image/png;base64,iVBORw0KGgoAAAANSUhEUgAABAkAAAGWCAYAAAAaD9qwAAAgAElEQVR4Aezd51dV6Z7o+/1XnHHvm/um391x7u1x+p4+3bt3n929q6vKSsYqy5wTGUEkSFQExYQJFDNB0cKckZyVqAQFEckZJefwveNZi6ecrg1lWaUFVP3mGDrXnPOJn2cCz/ytueb6E7KIgAiIgAiIgAiIgAiIgAiIgAiIgAiIAPAnURABERABERABERABERABERABERABERABJSBBAjkPREAEREAEREAEREAEREAEREAEREAETAISJJATQQREQAREQAREQAREQAREQAREQAREwCQgQQI5EURABERABERABERABERABERABERABEwCEiSQE0EEREAEREAEREAEREAEREAEREAERMAkIEECORFEQAREQAREQAREQAREQAREQAREQARMAhIkkBNBBERABERABERABERABERABERABETAJCBBAjkRREAEREAEREAEREAEREAEREAEREAETAISJJATQQREQAREQAREQAREQAREQAREQAREwCQgQQI5EURABERABERABERABERABERABERABEwCEiSQE0EEREAEREAEREAEREAEREAEREAERMAkIEECORFEQAREQAREQAREQAREQAREQAREQARMAh8sSPAP//APREdHv8VqbW2N+qeWiooK/vSnP/1dmqCgINN+dczyX1pa2lvlyYYIiIAIiIAIiIAIiIAIiIAIiIAIiMDHE/jNggQ/pwuzZs1CBQ1kEQEREAEREAEREAEREAEREAEREAER+O0FftMggbpT4KfuDpgsSKDuRtB3Gag0xsV4J4LxmNqv8ql9Oq/KZ7ltLEtei4AIiIAIiIAIiIAIiIAIiIAIiMAfWWDaBwnUxb76KINe1EW+vttABRz0xxnUceNHHnTwQH8EQgcHjNu6HF22rEVABERABERABERABERABERABETgjyzwQYME+h1749p4Ea/2v++dBOriXl/Yq4FSr9W+iRZjAEEFAIzpJto2tm2i8mSfCIiACIiACIiACIiACIiACIiACPyRBD5okMB4Ma8Q1UW48UL8lwQJ1N0BxqCDem28+Fevjcf13QETBQWM+SyP/5EGXfoqAiIgAiIgAiIgAiIgAiIgAiIgAhMJTPsggbqwtww+6I5YXuirtBIk0DqyFgEREAEREAEREAEREAEREAEREIH3E5j2QQLLQICxe8Y7FfRXLP7SIIExwGCsQ16LgAiIgAiIgAiIgAiIgAiIgAiIwB9FYNoHCdRAqGDARB8pUMeM+1U6CRL8UU5d6acIiIAIiIAIiIAIiIAIiIAIiMCHFvhgQYIP3bDfsjx1F4LxGxR+y7qlLhEQAREQAREQAREQAREQAREQARGYLgISJBi/U2Gy5x5Ml4GSdoiACIiACIiACIiACIiACIiACIjAxxaQIMHHFpbyRUAEREAEREAEREAEREAEREAERGCGCEiQYIYMlDRTBERABERABERABERABERABERABD62gAQJPrawlC8CIiACIiACIiACIiACIiACIiACM0RAggQzZKCkmSIgAiIgAiIgAiIgAiIgAiIgAiLwsQUkSPCxhaV8ERABERABERABERABERABERABEZghAhIkmCEDJc0UAREQAREQAREQAREQAREQAREQgY8tIEGCjy0s5YuACIiACIiACIiACIiACIiACIjADBGQIMEMGShppgiIgAiIgAiIgAiIgAiIgAiIgAh8bAEJEnxsYSlfBERABERABERABERABERABERABGaIgAQJZshASTNFQAREQAREQAREQAREQAREQARE4GMLSJDgYwtL+SIgAiIgAiIgAiIgAiIgAiIgAiIwQwQkSDBDBkqaKQIiIAIiIAIiIAIiIAIiIAIiIAIfW0CCBB9bWMoXAREQAREQAREQAREQAREQAREQgRkiIEGCGTJQ0kwREAEREAEREAEREAEREAEREAER+NgCEiT42MJSvgiIgAiIgAiIgAiIgAiIgAiIgAjMEAEJEsyQgZJmioAIiIAIiIAIiIAIiIAIiIAIiMDHFpAgwccWlvJFQAREQAREQAREQAREQAREQAREYIYISJBghgyUNFMEREAEREAEREAEREAEREAEREAEPraABAk+trCULwIiIAIiIAIiIAIiIAIiIAIiIAIzRECCBDNkoKSZIiACIiACIiACIiACIiACIiACIvCxBSRI8LGFpXwREAEREAEREAEREAEREAEREAERmCECEiSYIQMlzRQBERABERABERABERABERABERCBjy0gQYKPLSzli4AIiIAIiIAIiIAIiIAIiIAIiMAMEZAgwQwZKGmmCIiACIiACIiACIiACIiACIiACHxsAQkSfGxhKV8EREAEREAEREAEREAEREAEREAEZoiABAlmyEBJM0VABERABERABERABERABERABETgYwvMiCDBrFmzCAoK+tgWv7vy/+Ef/oG0tLSP2i9V/p/+9GFOo+joaFSbP+QyVeeOqle5fOj+/BIb1RZlO9Gix0+1VadRbVbbKt90XlTbp4PvdDIyjvWH/Hn6kGVpL/U7fbqfY7qtshYBERABERABERCBP5LAB7m6m2iyp/ZZTuD1Bcn7AquJ5O85SFBRUWG6KNMXae/rM1l65a/MP+ZiOaaWY6X6pC44VR/ftXyMCxHL9ryrDcbjelx+TtsnymfcN5WvlYE+t6ytrd/6uVTbxp+tqbzwtjyX3mX2Idr6Pufnu9rzc49PdF4ZgzTqtXFMfm65Kp1xrD/kz9OHLEv3R/VRtVcWERABERABERABERCB6SXwQYIEE03u1eRPTXbVMb380kmhKuuXTpp13X/E9XQIEryP+8e4EPk1585EF3M/pz8f4uL159Tzc9MoA2U70WJ5TKVT+6Zimej3yE+1Y7o5/1RbjccszyvlrYI1H2IxjueH/Hn6kGXpfv7Svwc6v6xFQAREQAREQAREQAQ+jsAHCRKoplkGBNS2mrAaL+6NE1iVR008VTr9b7Iu6nLURa9Ka3mHgqpDl6HSqsVyIq72qXTGybjOo9aqLRMtar8qU/0zplPl6Py6Tp3f2C/jMeN+lde4qG110TPRxNl4sf9TZRiPqfYZ8xnr0hdXRjddt+6T2taLZTmqTyqvWlQ63ReVTufX/TEeV+lVGmM71bZe1H7jth5DXaaxTTqPXhvrVuXoxdhWtW+ycVNlqzL0cb3Wdet2WbZJbRsXY99UXuVkWba2s0xrLEu123hcn0e6PXrbWLd+rc1VWpVOl6WOq7p1XqOZbqsuX621o8qj92sHVdbP7Zdul7Yz9msyC91GnVev1X7dFpXX2B6VRh+zbL9leSqfar+20uXrNupy9P7Jylb7jf2xbI8xv36t61BrdZ5N1DajvU6j26Ty6UW3Xx1T5ah/Oq9a6/aotd6v8uqx0+UY18bxVnWrRZdlPKbKMC6qDt1GPa76uGqXPqbbodLovmsTyzJ1flmLgAiIgAiIgAiIgAj8dgJvX6n+inrVZFJPDNVET09W9SRQFa0miXqCq9IYt40TRstm6Ammzqsmo8a69ERW5TNOhlU+nU4f05NQYxl6gqrLN9avJrSqncZy1GuVXy/Geiz7pdqm9lnuV2VY2qg0lm1R+3RdP7cM1S5Vvmq3ymO56HK0m05r3Da2TdVvLGei/uo6jMfUPl2XPq7KUu3SizG9vhDRx1Q6fUFhWY5Oo9baWL22TGcs/+eMmzZQZVmOhdqnytNtUtsTLaoNeszUcd0mY9l6n86vzzO9repR/dfnpHptua3KmGhRdes26nL1tuV5Z9kflU7t04vOr7dVH3Q/dB/0tkqj9+l2G+vTnrp8y7R6W9dluVZtMbqq15bbqj616LrU2vhaHVP16HyWdRrPOVWfLk+l168tyzOOi2WbJ9rW+VV5uh3GdGqfqlstKo2xTcpa+6njxrR6rHRetdblq3KM+YzjaKxbl6H3qTyqvXq/NrBsu0pnPA9Um5WtWiZqs9pvbJOxj7puWYuACIiACIiACIiACEyNwJurtV9Zv5pE6kmomvypf3oyrIo2TszVtjpunFQa01o2RZWr0uvFMq/er9bGtMY2Gcs3vtZ5VT6V3nJR+/REWx+zTGusZ7K2We63bINxUm0s35jP+Fq1xVjGRO1U7dYTdd12tba8MJpo29hny3KMxpZ5jccmqkuVZXQ22hn7oMo1tkGVZdkOY5/0a22i1moxtsfoqo4Z67bshzpuWZbaN9nFlTqmF8u2T1S2KkeNp3Ex9s/YbpVmom2joy5norqM/VZ1qm29GI+pfUYTtW3ZTmPfJqrrp87RiTyNfZ6oPN1OtbY0MLZFl22ZXhsZ+2lso7FOY3nGct5VtuqDrseYb7LXujz1M2/8HajTG8uzHC9jG41t13mN/VRtUmWpRdep1moxupt2jP9nOd76mLEstU+Xp4+rvuiy1T5jOZPVpftm7K8uT9YiIAIiIAIiIAIiIAJTJ/DBggTGSaOaqKoJrFr0BFFNCNU/vahJpJpYWv7Tx41ry4sDVY5xcq2OG8vR9eg2qbUxj55cG/Oo1xNN9C0nx6pdqk+WeVUb1GKcHBv78K7+qvK0mWqrLk/76bIt61XbalHt1Hl0vca8ep9a6/7rfe/atixH1aONLfMaj01UlyrL6Kzyq31qMVqr1xP1VaW3XPQ4G9OrfWoxtkfVY0yjXmszy36ovLpcXZauV5djPAf1MbU29klvq7qMi6rX6KCOGfcZ262PafOJtnXZlnXrtLou47lleUxtq3TaRB+3NNPjNZHZT53nE3mqslQ5apmoPNOB8f+MPjq9ZVss2zpRvyer07Lvum7drsnK1v1Sx3V9Ou9Ea51ery3zqPbpfZbjpdpi7LN+resxGqkyjMf1MWMZOp9e6zR6W68ty9JtV8f1a0sffb6q/SqN5aKO6zyqTbKIgAiIgAiIgAiIgAhMD4G3r1x+ZZv05FZN/PSiL5rV5NM4EVQTxMkusnRevVZ59YRT7TPmVa/Vcb1YplXbaoKr1rp+PanVeX5qbTk5Vml1mRPlM7bNeHyy/TqNMrNsn2qncZL/U2XoPury1Frl1WUa96t9xjF617ZlOUZjy7zGY6pOy+P6HNHtMbbbaK3yGfuu00+0Npapx1ZflBjb81PjZtlOVY9lWZZ1G+s1HrNs+0Rl658LYz5VnkqrFmO7f862Lseybp1X2aplop8XfUwdN46H2p6onaaCJhhbXf5kP9cTeRr7PJGTrkutLcfP2FddtjG98bU+rtaqTr0Y6zSWp4+rtc5r3DfRa51OrX9qMaZT3upn0ZjHeF5ZjpexjcbXuj6jkSrb2Fc9tj/1e2Sy8bYsS/dB12vZB71frY1jbNyv+6YNjMfktQiIgAiIgAiIgAiIwNQJvLma/wBtUJM+NSFUE1W96Mml8aJUHTNOznXaydaWF0zGSa6a1OqLEj1xVcf1Mln9xom4TjvRWuc3HtOTW+M+/Vr3S0/6VVq1T+/X6SzXykel0Yvqs2qj7pva/1Nl6L7rMlQ+yzJ12ZblvGtbtUW3Q0/otbFlXpVOp52ozapPxnNBbeuyLK0na7/uh14b06my1Lb2N5476pjanmix7IdOYyxb79Pryc4hVZY6ppeJytaOOo1l343tVmneta3LUWvVZlWeWrSHcdtooF7rYyq9em08rraNfTEVOv7fRP2aaJ/Oo89RPTZqvypb5VHLRMd1XrVWfTG2RfXTuK1eG/tizKteq36pND91fhrtVLtUnWp5V9kqjWX7jWWZChn/zzKdas9k/bA8Z1WbjGmNdViOteXY6XpVHm1ubJd6rfKo43pRbVP5JitLp1O22krv02tVhvGc0q+NfbNMo/o4WXm6XFmLgAiIgAiIgAiIgAh8HIE3s8EPUL6aeKoJpuXkTu3TE0NjNXpCqo5Plkalt5yAqvLVpFIvOr9aq/3G+vXE2Jh+onwqr0pruVhOjvVxVZ6xXmOd6rU+Zuz3T/VXpTdO3HUZxn2q7p8qw3hM5Vd1W+ZXZehx0n1517Y2VG1UZRqNJ8ur+2N5XE/+J/MxXgAZ69XpdZuNa2O/VftUGXos1bZxbCYbN8t26vJ1et0u3Q61VmVPtKiydHp1fLKy9RjrMo1lWbb7XdvGvLo+Va5qv/qnjNSizwudXpWrj6l96rVlvyzbqcpTi65Hl6XXxvEwOunx1GOj0isnVY5eVN3GPHq/XuvjKo3KZ3RWadR+4z9jXbofxvos+6C3dRm63snKtkyv6tCLKsNoq/dP5qBdVZ90PsvxUvUZ+2ys33KsVRnGtKp+5We5T7dLr1U5uv+6TZZl6T7oPGqtytX51Fq1TS/GY5P1TaXRfsbXugxZi4AIiIAIiIAIiIAI/DYCHzRI8Ns0WWqZyQJq8q8vEmZyP6TtIjATBXQgYSa2XdosAiIgAiIgAiIgAiLw2whIkOC3cZZaxgUkSCCngghMnYDlO/xT1xKpWQREQAREQAREQAREYLoKSJBguo7M77RdEiT4nQ6sdGvaC+iPJkz7hkoDRUAEREAEREAEREAEplRAggRTyi+Vi4AIiIAIiIAIiIAIiIAIiIAIiMD0EZAgwfQZC2mJCIiACIiACIiACIiACIiACIiACEypgAQJppRfKhcBERABERABERABERABERABERCB6SMgQYLpMxbSEhEQAREQAREQAREQAREQAREQARGYUgEJEkwpv1QuAiIgAiIgAiIgAiIgAiIgAiIgAtNHQIIE02cspCUiIAIiIAIiIAIiIAIiIAIiIAIiMKUCEiSYUn6pXAREQAREQAREQAREQAREQAREQASmj4AECabPWEhLREAEREAEREAEREAEREAEREAERGBKBSRIMKX8UrkIiIAIiIAIiIAIiIAIiIAIiIAITB8BCRJMn7GQloiACIiACIiACIiACIiACIiACIjAlApIkGBK+aVyERABERABERABERABERABERABEZg+AhIkmD5jIS0RAREQAREQAREQAREQAREQAREQgSkVkCDBlPJL5SIgAiIgAiIgAiIgAiIgAiIgAiIwfQQkSDB9xkJaIgIiIAIiIAIiIAIiIAIiIAIiIAJTKiBBginll8pFQAREQAREQAREQAREQAREQAREYPoISJBg+oyFtEQEREAEREAEREAEREAEREAEREAEplRAggRTyi+Vi4AIiIAIiIAIiIAIiIAIiIAIiMD0EZAgwfQZC2mJCIiACIiACIiACIiACIiACIiACEypgAQJppRfKhcBERABERABERABERABERABERCB6SMgQYLpMxbSEhEQAREQAREQAREQAREQAREQARGYUgEJEkwpv1QuAiIgAiIgAiIgAiIgAiIgAiIgAtNHQIIE02cspCUiIAIiIAIiIAIiIAIiIAIiIAIiMKUCHyRIUFVVhfwTAzkH5ByQc0DOATkH5ByQc0DOATkH/njnQE19Iy3NTdTVjPe9upaGphaa62vf8xqhmtr6Rhrr66ipnmLHmjoamxqor61+zz78fbtflhVTkF9CeeXfHzP/vFRTU1tPY3MrrS2N1E3S9/KnBRQUlfLyF197VVPX0ERLaystzY0/jld1TS31jc20trXQWFdD9S8uf7L+yf7f+vfir40wfJAgwa9thOQXAREQAREQAREQAREQARGYmQIDr2t49rKG1wNjpg6MjfTRWPmM8ta+9+zQGH1tdTS0djI0+p5ZP3TywS7qa5p53T/8q0tuvL+b+d/sIev10CRljTHY1Upl6ROKn9XSNWGVw2QeW8AC72iaRiYp5mfsHmwupyA7i8el9fSPpx8b7KWl5hmFj5/S0DGAeRR/RmGS5HcrIEGC3+3QSsdEQAREQAREQAREQARE4OMLVF735Asrd269HA8SdJVyyOELlkSUvHflzy64ERCVTPd75/zAGToy8LA+yo0KfSn9y8vvTt7L3C93kzlpkGCUprxb7N4wi7986UNqx8R1FZyczzzP8zT+wiDByOs8wgLdcHV1xM3Zn9MJTaiwxVDzc+4f2sBf/8dcgmKrmTBGMXGTZO/vVECCBL/TgZVuiYAIiIAIiIAIiIAIiMBvIVB1w4fZtp7cqdRBgjKOOM1mRdR4kGCsi2ept4gKj+BKSgld429Vj3XVknH9AhFRMTwoeEFVaR5hDp8xd4MnZ66mUlr7ksL798jJzeZK+FkibmRQ3WW+xWCkq46CpGucj4oi+vYjGgdUT7t5kfWQh0mpxN29xJnoWxTUdNBYcJfw8AhuZVbSq0H6aki/dYkz4RdIK+/Ue83r4RZyrgXy2V8W4RJ8hpjkVJJvZFA/nnm4tZC4zFQqVCSjq4KEa9FEXLhCyrPWN+X0N5JzP5rIqPOcDbDhiy/28KjD3PahxgLuRZ/gxNkfiH9SR9/YKL2ttWRH+vDZ/B2kvn5TzFDLU+5fvkDU+Usc2PI5s71iaFcX9i3PSYiJJOLCVZJLGmmrLuB+WjHNwzDWW0tW7D2y6gaBfl5mZFFQXEHmaUcWb7+GamXdg8Ns+H4n2Z0w3NtFW8F5Vs1ZT+DdlxIkeMP/h30lQYI/7NBLx0VABERABERABERABETg1wtU3fRhtuN2EprHyxqt5aTrHFZGl8NIC5kXD+PusYfjx8LY67eVgJg8WjuayYp0ZcuOI5wMO8kPCXmUFSeya8FfmfW9Bycvx/Pk8TVc/ukvrN0Zyflje7BetAT/iIeoN9pHqlIIDz/N6ROHcbNyxvN0MQM0EbN5Kd/MdeDQuXB2OS1jgZU7R09HcXzXZpZvciCquBcGKvhhdyDbdh7m0NEA/P0DSG/sp60ojrNnrvC4oYnMCFf+9s9z2HLgFJF3o/H4bi4HH5rvb3j5gxvrHPxILHnKpb078dt7jLDQA3j7bici9zWM1HPviD+2jr4cO3mK/c7L+PTTPRT0j9JVmcwR1424BgQTfOAwFxJLaB8PmjTGBzNrgf+PQYKx5gLC/J2w8wrm5KkTbFvzCbN9b9D6qow7oc647QrjxImTXMt6SX32Kb5b4M+Dhl66SiJZ8H//KysiK4EXBG9yZ8eZHzjusIidUY9Ndw/0vbiF76qFHM0Z/0hIezJ2i6wJuFMhQYJf/yMx40uQIMGMH0LpgAiIgAiIgAiIgAiIgAhMnUD13UAWzv2KjV77OXDwAHsDPfh23pesu1bN0IsruKxfyb4U8wX2yOPjLF7kw63sXE67/Sfro54aGt7H/c3L2bw7AdONAfX3cP3rHLbfN7+1nr1nPeusQyhW17WDXeMfSegh7aAdcxfvpKy/m7vbFrDcJZwGVWr+Ef72n8s48xwYK+WQzWLsTxRTl72XZZsCSHulEo2QFLIeu6tPqX94CX+/I6So/ZXRrPnak+sV6t3/XmIPb2Jx0COgnZs7vNhx6AE5N7xYaH+AAlPXBkk/5sQil8s8zYvCbvUGQh6pd/Kh7f5O5n2zn4LXTaQcd2LehuOMfzIDxkYYvzeC2tj9hiDBCM8j3Vi9zJtkUzsh8/ACvvW/Tm1FIgG2n+AeO35AVdKfx74F64hIqeTZw2P8ddYKfLc9oLU1CRe/3ZxJiSNs/RwCLz8zBQmGaxLxsvsOj7jxyE5rPDbfW0mQwDRi8p8ECeQcEAEREAEREAEREAEREAER+MUCVbd3MH/FWvZdTiczK4O0uItsWTObjbfLaLi3H+vvHblrumpX19jp+M6dy6H4KmpLH3DEy56NNl6cS6thjB5u2S/Gdsdt2oCB6jv4fPE9YbnqU/KjPNxvz8YNh3miLsp7y7l21A+/kBOE+m5gxXIXcrt6uLPtW5x3XzfdUj+Ye5Jv5noT26Iuop9xzMoWp5AEEsKcmPvZQpx2BOK/YxsbVy5gwb5E+oYH6e3pM11EjxSeZcUXW4kuUAGKMepTTuGy/ACFldkEBXhzOKuUJJ9lbNp5Y/xBgmNUxwZjv9qWo4d24bDWixTVCaD5QRAL5h8mu6qYc75zWRtaMIH1yJsggfo8AR3c91uGnctpqkypR3h4fD4LfH6gdbCLyuyLBDpbscl5F9cLVbCgn6Sdi3A/fYf7Mc44HggmYud2rlw5ju+e3aTVlHJuzTcExjw13SkwXJOAr+13+CWNN3KSIMFw2zNun/bAw9ODbefu86L9Fz4QYYIey67pKyBBguk7NtIyERABERABERABERABEZj2AvrjBvFN400dqeHE1nmsv1FOe9YJ7FdvIqrU/H45dbewnbOWM9nmd8EH22rIuuDPCjtPrlU2EO+yBNud91BPCRiuvYP3rIWEPFT3FYyQtc+OjVahlPT2kxG8jlU7IiitbSDvwjbWLXMlr7vbFCRwDLiCen98ICeMr+d4cKcR6CshxMoap2OpZF3YwrIN3tzIK+fFi+eUPy+nqqnrraf6DxeeYennW7lUZH5ewVhjNmf81+IcFMChoB2kdw9ReGgVy3wiqDTdMDDC05gA1m7azdWL+7Hf6MLderNH8/1AFsw9SG79c34IWMJSv/gfv1lApRj/tAFNCQf54ttAMnvU3l7SgtZi73CU5ya6MTJD5jHfM5qmccruxgriQjbz/db9pNVDc9IO5rju4KCXB3G5D4mOtmH16i2EBsTQMNrPHZcFOISkme7S6H4ShevclZzX49KhPm5gw+7YmvFBNK/GBrtoqCyiqKiIoqomuod0a99KJhu/M4HfZZBgbHT8J+cXDdbo+C0/vyizZPrYAsO9tNXX0tj29i/yj12tlC8CIiACIiACvwuB0bEfL0jevz9jjMr1wfuz/QFyVF714PMNrtysMJ8gY53PCLb9nMUXKqDrMce97XAJSaSmto6H4W6s3BbBk4Y2nmekUNLURkv+RTa7unLiSR1Fxzex1v0YefWNtJTewO0/5nAwwxwkSN+1gdVrDlPU285d1/ms3nOHxrYGYg+sYs53TuR2dXPT5WusfC+h4hUDj47yyedbuKnuYugr4uCaVWwIyqWn8SbuDh6ceFBGW1sbr+pq6AJePU3gQtR1itRDD+rusWmeHSC148oAACAASURBVHuv59P4qpex0XayYrbwj//4DV6776HuLxh6chbrTduITH9BXUUOJ/2scA5/Rl99Aj62K9h2Np3aunqSgtfxt/+9k/zeXioeBGO31JGrj2uoKc8mp6SGtr5BOlrryY3y5C+fORHzrJnXPUM0p4RgvdaK0PhS6uqLObHlcz5zu0h1ayPFaWk8b22jMekQK7fu5Fb5ADRcYeFns5i/6DRtw23En1zN//F/fklgRJHp574lIYhljodILi4m/rgfazZfpGZkjL7OVzQWXmDZl0twCc+k7lUPw/Kz/gf4yZ28i9M6SND/up6ywkKeVb3+8cJ9bLiPVw2VlJXX0Npj8V2jY4O0VuWT/lz9mA/TXlfKkyfF1La/+eqSsf5WyksKeVJaxWvTh50MOKNdVKQ+orJjgO7mSkqKCnn6oo5u4/eA9DZT/vQJz9T+8R+e0f52asqLeVL4lOq2N3UN97TworiIwqflNEz8haeGyqfRS/W9sFXlNLb3vZlIjA7yqq6CmoYupuwmo9FunkT7snLhKnyOxFDY1Gb6BTqN5KQpIiACIiACIvCbCAx3t/Ci6AnFL5oZ1JP50QE6mmsof15JY4flJAe6GwpIfdpq+tve2/yCwieFVLZ0v/lbP9xBZWkxT0rKaTa9k2nsSj/VGQ8pb+6m93Utz4qLKCmrfHsuNfiayrJCiksraddzp9F+2mqeU/SkkOe1babbuE2lDndRX15CUWEJL5sl8G+Unomv65NDsQ88Qmr9eJCgp4rovfZsu/PS1J3+2lwi93iw2c4B9/1R5DcNwmgXj28cw3vLZhy2eBJyJZtXo2OMvIzjkMtGbL18uJoUS4iNG5cK1Vv1ozw5F8j2HdG86B+jr+Qa+5w24uC/gz37/NjteYinvX2kHnZi98k41H0Kg8Ux2NofIlU9zn/gBRf9t7PzzBNUqOx1wV0OuDngsNkRr/0RFHUMUJtyCleXIB6Y3kzvIiNqB1ab7PA589AUROh6HMnaWfPZHvvjExqpzohmt7sTDs7u7L+UZvp2AXVvQF3uVfw3b8R2sxsH92xnk815StSzFMZ6KL5zGBf7dWxw9OHE/RI6O19y/UgALtYrWbh4Geu27eO8ujVgrJ/iu6E4W63HeYs/uwO34RiWyquuetLP78fdyQHHrdsJjy+jV71HOljC6Y0bsQtVz04Yper+EZYv8uD8E/2diq94eD6IrQ4bcNt+mowGNV7dPLkXznbHDSxbtpgVdlvwO5dBq8Vl1kw8L6XNv1xg2gYJBpsfcmGPK862Ltg7+3PpSZMpUDD4upRLAev4908Wsjeu9q2ej/XUEHvMmeO5HbQW3Cdgqy1Ozta4bY+ipGGA0YFW4o/4YO+4BWt7e/ZdTKbN8AMw2JTKTpsTJD2K5fjenXi5umBvZcu+y48wfa3pQDN3juzAcYs1zk4enLj+gr7eVrKuh+Dj6clmZyvsXQ/zqLaX/q46Hhzfg982V7bYb8I+6AcKW80PL3mr0dNxo/IuDnP+X2bve0Db+E0Zg03peP7tzyx1umN6ouyUNLu/kCOL5+CX2AmjlUSG7OZQ8vjnqKakQVKpCIiACIiACPz2AsMdJdwJ8cTZ1hkHB29Opr9gYFR97VkVd0Jc+OKTL3CJtvh++tEuHp3dzL7kGtrLsji0zZ7NTtZs2XaM9NJuxsZ6eHR2F06OztjY27L95A1q37zvAX357LU/xr2UOMKPBuHl4Yqj9Sa2n3pAnUo30kFa+AHTvMvZyZn94Xn0DvZR+egKu319cHN2xMbWjcisGvr7e3l++xiB2z1xdbJi45aD3C3q+PENod9eVGr8rQTGxv7+ThbTPh3oMjRkorSGwz++VOl++TLGZPW/KfNNm9syjrN1vTP3xz9G8FaaCdthLv9NOsMrZWFo+lv9tTimgg4T9fOtPIai3/nSWLFK/FZ9E9f1zjIlwe9KYJoGCbpJO2iPvfdpqkag5Y4XXzucorRrmNHBLioSwti4dj4B94xBgjG6K5M5uvkgTyoLOOpljWPkC9NDP2I2r8f7dCqlmWdYt3w3uX0wWnOH7c42HEw3PRnENKgNif5sOPWAgpxYrmSoDy9BW/wulqyy5nL5AB0ZQcyxDqGod5SOnAu4rHDjRv5jUhIfUGi6Vq0j0v5L1h5Loa76KXExaaaHpvA6BfdlK9gaWcSMCBNU3cP52//Of/syiOwm830Dtcm7+Lf/9s+scLlr+m5WdadGU3Eat69c5kZCAU2GYEt/QxGJ12O4fDOFUkMYcqjjJam3rhATE8Pl6zeIy31O50AfldkJXL98hdvpBdSP354x0FxC0o0YLt9I5mmLejtijJqMMDb97/9kY9BV7l4OxW7NElZ4hZKQ/4L2GQH7u/rdIZ0RAREQARGYEoF+Ci/4YmcfSMEA9D88wDyrvaTUqslND9WPruFhPYvNbz0xXl3DF3DSPoD0Z8Vc2mfHiuBc9dYqCTvs2bLrOs+Lr2O31JN71WPQmUeoxxo8b9b/eJdBb/YBNh6/Rlb2A2KSK00X9P2Pz2G9/HuO5vXT9/QkizbuJLZmgOH6eHwW2xKd/5K8jFhii8y3JTw5tpp5zod4XNNI/rVrPDF91LuJH9xXs3prFLVTdqvilAykVDqDBMaGWsi7fYYgFxf8w7Km7g2zGWQmTZ3ZAtMzSND/mP0bHHA9lme+La3yGlZfOXDpmfmrU6i+hYfdfHa+FSQYpjr5OE6Hs6h+fB43q9WcLjb/tSm7ZM0i7yNcO+3FwoD7pgeZQCtXg3azdW/K+INDOon3tOVcWtVbkeyBJ8dZbbOO8KImHgYvYc3hWNPtRrRkscdlDm539O1G6kToJ37HAr7fG/vj952aTo+hQnZvsMI+9OFbDymZtqdOxW22OCzgX//XfMKz6hgc7iL9wBz+8u/LWLU1ln5GeBl/jiAPL/YdPMi+7b74hSTQPDxGx4sUTvq4snNfMMF7duC6PYKcuh6Gel9wZYcjbr4H2GE7l88/+ZLtdwrIvx7Cnm1+7DlwmNBz1yntGKa9Ip3Tvq74731TxqOa15TFB7PyL//OEvdQTu5zYdHX/8Yih+1cSHxMi/HdjmkLKw0TAREQAREQgV8pMFJJlIczG3zizPOR9mRc520iNKXOfEH/KpdDW7/4uyBB1+NwHHbFUvbsAbttvmNXunlO1RjrxXJ3f344F8Bi34s8NX1lei+Z5w6yaesN0+euVTAhK8iFsBs54185Z+7DWOUtttp/x56sJsrCN7Fq+1leqk85DFZxzudrNkQ9e6uzdbfs+NoxgJxmw9undJGy34H1dqGU6Y8ovJVLNkRg6gVG+mqIP3GAsAvJ1MsbU1M/INKCjy4wPYMELan4LLbGO3z8VrnGB/jNm8vxTPN3pI69vI6b7dtBgrGhNpJDnAgpaqUhJYwt8224UWn2q7/jyHebd3LjcjCrV+3jkfpYTlsm+5bMx2bHffO7/e0puDme4lGN8UN4PTwKc2eVy3FKel5zy+ZbXEIyzH8g2ws46vEFNueK3wxSayreizdwOL7qzWfu1L0MOadwWGVPRM6buxbeZJqGr8qv4egbgK/nejZfSKCs7CHhm6zY7rWTlW5JDAwUsXvtOjzOPTE3vikW929XcjazhHvBzizbHG02pZqTGxfheTqNl49Os3CWLQ/UnKTmOn4+m7nSBIV7FrJm2xl+vCdkrIX7B51YbBtueuAM1HHGahGuJ9J41VfK0bkLOKQ+ZtWZxk6neQTEGb4fdhpSSpNEQAREQARE4IMK9JQQamON9e5M09eY0ZfLgcXfEHT9uXnu0fKIAy6WQYIh8s+4sDe1nIaSm/jOXsaZx+ZbALsydrLcfgsXr4RhvWo7d14MQl8Z4bbfs9I2CtNUqjcff7fj3Clo+fHOAhji+bW9rN7gT2ZnP+neK7D3uUyd+pjiUCOXA79kaXCa4TlGDUS7rsb6cBxvffry1SP2Oq3FLbIYU3zig2JJYSIgAiIgAr9EYHoGCdrS8Vtqi/e58SBBQyw+cxdy8tF4kKDi74MEQ6/yCFkXREHvCI0ZJ3D53oprOkhw2575zkFkv6wh7fQePPx2EhoWhNvi9WwNjDVFybvSA9h8JpbanjfR7baCSOxXrCM0vo0xOrhiu4AtoenmIMHrAo54fIVtpI6SN3LffxUr3WIoNz05ZHw4XhcT6rgS2/13eT1TbqMrv4qdx14uxMWwwz6Ekyd34XTgBrePBbB6Wzot1ZFsWreOsIfm8WCoinDXhaw+EEGI+wJszr75HGT2kVXM3x7J44eX2LLImhu10PckHK+tNvxQMUxfbQaRwa5s3LiFQ9cKaG99Spj7XNaHjQcggLyQNcz1Dae4KpvDc+ezJ6kX6h/gaz8H35vmb479JSe/5BEBERABERCBGSfQ+4xjdrZY7cowBwV6c9m3aD57b70wBw0mChIMl3N6006SKztof3kb3wVLOVVgfju0K92fpfZbuFPSwJMfQvD29SM4dC87Nm7EyuGCKYg/+Pgo7mHnKWh58+1RPZX38Vm7FL9LLxlhhATv5dj7xVCn5jpDjcQEfsWyw5njd2eOUXrdlyVrvIkr631DPvqa5KPOLLY/QF7nm7LfJJBXIiACIiACUyEwPYMEw6Ucs7PBKTjV9D2elESx+Bt3br4c/8NSfQt3uwUEPjA/N0DBtT46zroA85NMB0qvsMV6KfsfmWPSj4+vYZHfWSpU9tF2Xj4roqw0lSM7duFxtogR+knZ6cbJu0XoGMFATSpBdkvZfCodc63DpB9cyvxdV8y33tUn4G+9gB1J6raEYfKiPVm1wZfESsOH8wfruXvAgWWbw8gf/6TEVAzye9epggRugcQU15C0YzlfzFrIibwq0k/sYqV7Ku0tt9m8eiMH4tX3yaivlCkm1Goh7uF3OOezmvUHssbfOVAfv1jK6t3XqW9vJW73cr5fvwXnLZ4cu5pH93jQZLSrnsfxZ9m2aQ0HbyQTuX01q/ekjd+NMUBSwHJW7YqhvCGPQ3PmjQcJYvG2m43fnbr37p5kEAEREAEREIEZKzBaz9XtTqxzv4rpcUgNd9kw15FTD8e/oP5VLgddv8Qp+vmPXRx8Gsmm7Vcp6xpltDWTXfbzcLtn/rhkZcwWlrkEktmikvdSW17M09JsLh7ejdWeTIYYo+DIdkIiEtExgtHXhZz0WM76vbdoHX9v5ek5axZ4HOWZmjT1P+XY5tlsvmZ+sn1rTjh2q9dxIKHKcCfCAC/u7GfdMjculchnBn8cLHkhAiIgAtNAYHoGCRimJNoHe9ddpFa08vDUJhYGXqeub5TBvk5a8yKwWz0L94tP6OgZYIRBco6tYV/8+K12g+VE7nRhY1A8Ta35HFpvzd7LhXSNDlJX3URPby8vEk/g4uzDtcoR6M8l0C2M+8WvTF+JMtRSSJjzd8xxCKWg4TWd7e30DIzQnX+W5SsCuPOsgifXDmK/di+5ff1U3gvku3mL2X2rhLb2Tjo6ehkYbCXrlAvzZtsSntdAe1c77T39jLy5UWEaDP8kTXgewwYnXy4UdtKRdZDFG45R3tlCcqgf39ndZWislSs+jjgHxFDe1kZVUhg2K31Jq39N0dX92GwMJLm6jbYX9/FebUdYXDmdjY85sj6A8ylZZBc8pcr0VZH9vMx/TGlFM31dNVzwmY/r1WwKbxzGdr0/iVVttFXE4bfWlpD75XR357H70y8IeNAJ7Tns2boch7AMWjt7GZI3ICYZTNktAiIgAiLw+xIYperBYbbYu3CztJXSmK0s9DrF47ZRhvu7eF0ay3arv7IhNIP27j7T3QWlETbsvprOKzUHGW3mQeg2lrldpab1GeFOdniHJNE6OkJDdSM9Pb005F/B13EzpwqHYKyMkO0hRCXUmi7wR7pruOK/ki9WB5BS3UZXeztdfYMMVVzFerUXZ9LKqMgMZ/NSTx60DNJXehvXpbNZv+82NW0ddLR30j80QH3aCTZ+PRuv6Me0dHbyqrObgRkxSfp9nU3SGxEQARGYSGCaBglUU9t5FHMYn82uuAddoHj8UQFVaWfx27aZTauXYeXowrHYIrp6n3PW9jiPxp/Eb+poWymXDrrjvMWZ4IuPxh+000LiuX14urmzPeg0GRXmOw36co7gF3mLmvELzbrkQ6xYvJT1LjsJ2uuPr28w9wrVF6xCbdxZfLc54Ol/mET1cYbBIsK3z2HOSjs8dwURELCTA0cTeFaZTND6pSzf6ETgvt34b/fi8K1cmv7+a4tN5U6r/1rT2Xv0HInVxs9HDFF0/SxeB9QDAdTdAy+JPbsHTw93vAPPkFihO9ZLyb0T7PB0w81rP+dTa013Ygy15bF/wyLWOnvh67cNdw9fQm8/oiQ7lrBd3nh6+BAQdnt8DAYoe3Aaf1MZe4lIrh6/XfEFUQ7OROab79aoTT+Dh+1G7E4m89z0hORppSiNEQERMAqM9PO6qYGOvmHDO4nGBO94PdhNS2Mb3QPG30vvyCOHp5fAaD/tTQ2096j3pt9zGe6lrbHVlPc9c/508rFhul830Nwxw97JHmkj58oh3DZYYb31IHHl7SbTmrQzbNtqw6rv57Bo5ToCwmOp7q7mgsN+rmfWmj+OoL6tsPU5l/e7sGnTerwOXeP5KzUBaiEpfA9b7e1xdtvFlcwaU/qB4nB2HAslxfR96tCYHsqKBbNZsM4Fbz93nJ18OHevkD5GqEuIwNN5PXZOnkSmNzM60kzcMVs+/XIhG5y98PZ2w8PnKElPc7hgt5x53yxis5c3Xm5OOByKJrtBngj30yfsH+Po2EAnzQ2v6PlV7wCN0N3SRFtH/1sPJP9jCP7yXir7pl9t/8vrl5zTR2BaBgkaGxtJTE4mLTWZhLg44pNSyUhPJy01leSkBOLiE0hMTCIxIZ74xCSSz/vy+boAou4kkZqaSmpqGunp6aQmJxAXF0+SaTuN1NQUkhLjiVNlJiaTlpFBeloqp7YuY/OOYG6mqTTmOhISk0hKTCQ+Ps5URmJSCqlpGWSkJZMQr/InmfKnpSSRmJhAYpK5Paay4xNJTk4iISGRpKREEuLjefDgASlp6XR2dU2f0Z+gJa9fvyYzM4OkpCRSUlJJTc8gKzPDZJ+SkkxycorZNyOd1JRE4pVlwhvLtHRlah63uLhEklPT6O1pp/ymH98F3jbfGgm8iHbnu9Vb2RP7jPjYe2bjZPO4paWnk56WYnKOi08kRbmnm8cvJTnZ3K60NHOauFgeZufS2zfFjzsa7aG2ooLK5h5GGeV1bRmldW/GerCzkZrqajoN85/e5pcU5GSTk/uY5/Ud5snbUC/N1U8pfFxKU5dhIj3Qzov8LDKzi6nv0o9/7qfpWQn5ebnk5uVQ8LSc5vFP5PQ2V/LkYSaPimsMD4IapbOumKzMTJ68bHvr4ZoMtvI8P4dHuQU8b2g3tWWwp4XKp4U8KWugd/i9p/QTnF0faNdoD1XPSnlhuhvl3WUOdTZQVlFJa9806sO7m/3bphjtoaG0lNpXOtinAqDtVBTlkpOdTcGzGjr7f47fGAMddTx+nE9eQR452Tk8Lm82f2ysM42A775k/4M3Fyo/1cmx4T5ammto6jYHBUefRrH2a1ei8kz3RP9UVjn2wQSGaK0qpbCigb53xWbGeqgtzjP/bpnsVOl6SNCiL9l7t5LB4R6qSvIoqnhteLDdGF2NLyguyCM3N5ecnHwqmsY/q1d3H5cFduy9ob7a+AMuPdVE+3/J6iMZhnb8dPlj3fUU5z+horXv/YMdP130ex4dY2hggAHD7+exkSEGBgcZGh5heGiQwaER+p6ewTownIxaw8+3qmlsiIH+Ad5kH2N0eIiBgQFTPnNj+sk+FUhw2FXqx99IUXUMDg0zMjzM4OAAAwOqvtFxizGGhwYYGNR/p8YYGR4yt2e87IHBIUZGRxgeHGJ4xNxOVeeAKnOyc+c9ZT5k8oFXtZSWNmB83NTk5Q/T0VRBbn4e+epvak4BFW89pXHynDP9yEhvG7VNjXQP/vpB7M89wbKvvLhRpj7SO9EySm9HA+XFhRS/bGHiKhu4uO47nA+l0fErmtRRW0bew2yKXo4/h0sF2QY6qX9RTEHxS9p69bk+3s7hHupK83n8vMX8t2+i5k/jfb3Zx1n8lQ93KzoZeF3N4/wiGse/nnzKmj02SEvFY/JL6sc/Aj5lLflDVTwtgwRpaWmsWLECaxsbbG1tsbW1wdraCisra8M+td8WW/WEX2tb7O1tsbG2xspKpbPCytoaGxtzGhuVxrT/zT5zmeb01rZ22NnajtdhhfV4PnPd42WMl21sk41qk6pnPP+b9Kq9uu3m/KpNbq6uVFVN7wftlZSUsMVFvbuw6W3PH+3HLQ2+yvKN/ZsxsrGxYePGjdRUllOZtJe1Poe5FZdAQvwDIgO3cexUHH7Hf2DjutXjY2nz4zi9cbZFjd+PY2r7ZpyVsSp/3769tLZM8YVDXy7eq9ZgHZbDAEPc8PiMvyz3o3A8TlCXsB/3rVuJNz1CYYTmguscDtyBp7c33u7e7Dtzn5ph9aynp9zYu4p/+x/fEpxs/n7qsf4mMs/vwMl+C872Drgcu0d5p5qxP+fY15+wcL0r2/192RV2nuwG6GtM51SAM84OTjg6enAwvophhukoTmaPsx12zo44OvtzO6feHCjobyExNAgPF2/c3L04cCGB1rFRGgrv47/83/mnJbvIbbP4IziFvyabUnfy6b98woqLP+9ioSlxH/PWWXOuxPC8kCls/3SserQvj31ffon3ZfPTXofby7l/0h9Xdy+8Pb3x8thJTG4zQ++caA3x4tZ2/unP32Djv9P0rqGttScXkqro7XxEwPzP2J9o+hT1uxm6yjh1aBN7xp8tQ8k5VnzuQvT4962/uwBJ8asFBko4ZvtX/q85O0lueEeUYKyWO/u2sfNiPl2TJe3MJGDBpwTdrWGwr4HrwR4EnX/Cm9jpMKkHlvDvs5fi6rcDny3WbPYLIq6uD5rus3mONfvu1P/qbr1dQBuX/T9j2UHjU/jfTvF3W3UP2OfpT3R2088OLPxdGb/hjte557iWnEXLG+j3qL2FjCv3iE8zf9TgPTL+bpK+jPHmiy/2kd/7zl+AQDO3D2zk//nPxbjt8mbbNjucPEJ5VNE1xQGljz8cQ0VncToQRPqHmI4Vn2HJLHeulk72rWBdPE2NZsuCf+Uv1qeptoh/mXvbyZW183HYn/z215K/B0VP2U2O+jjj4uCOo/turper21bH6KzP59TW+fzTZ2uJyLf4lq3eGmJDvfE/k8VkrX+PJvz2SQtP8f3nXtx72c7rZ9fZ4RFEYtXPOfc/YlOH28mO2oHXwVg+9F+Aj9jqGV/0tAwSzHhV6cDfCwy1kXfjDMEHgjmw/zCRt/Npm2wi+fe5p/+evnz81m3A/mQe/QzzwOdzPvuP/2JzeKXpNrfG5EN4emwjST1rsyOL7YsW4XEh78eHM7ZUl5smcMO9nbRkn2PJ1xvZn2h+KOPrghg8lm3imnpO5GAhe2wdOXCllL7BUg4v3ED0k/HbB0xKvaQHO+PofYYa9dHTZ+FsWLGH7JcvuBpszfK95o+LVF9yxconhMedo3Q+PMzyNYfND9ccG6KjsY6esRG6X7eRcXIVX1oHkN08TYIE3S84svpL/r+5n7LuivmBWO86OZqTg1m4yZ6IpxZBgqEWcu9HE3HuErHZleYLlebH3Et5TJ2662ComdwHd0mrUr5D1OQ8JCe78ncZxR7tKyB4zhz8rtfDSCdpJ7awZP1usscne8NV2eRWtND/zmd/DFB6NYBZiw7wZDzt0xM2LLQ/wMPnjzi05Au8Qq8Qc/E85y7Hmz8m9KqEuIx0yse//mWko5aMa3EkXw9i3fL/4jvP48TnlfP6SQwbZjuw6/QlLl86w/nbmTSqieFAC4/zMolLTSP+6lkiriRR8eoVTxOvERV+gcRnrb/7yfm7fgZ+6fHuggiCvecxa/YOohOqTBfEI731FN27Q05uDtcizhF+NZWKdjXYfRRePs+dh3Wm32t9jU9JvRPNubPR3MosN9/R1JPFroWzCLpTw8hQL0/iwrn6yPjw2SGSg5fzeeA18+R69CWnXL5j2d58hjuTcV9ohcveKG5ePce5KwlUjM/AR3sbKUy9zaXwM0TczKDGdPPBGA1P73M7J5ecm+cJPxdNSvGbi/qul4+4euECF8PD8LD6jNVHs0x3gXW8zCf2WjRnz0YRV9hsOneGu6p5cu8u2dmZXLiaRP6TR9y7dI/sF/I5t196bs2kfJVX/Jg9+xBFgwO8elHCw1h1h+U9Ik6Hc/1hBW/fpNbItd1OzHe+PP5V0I1csPuatYcfUNdUSe79LHKz73P+ZizF6o3pnipSbl0kIjKapGLD76q+ZvITLnP2dDjh56O5fOUh5XUvyI17RH52Apeu3+ShurVjpI38+GhOnr5gym9yHWgm+84lIqMuciu92DzX6qki494PREReIC6rjA6LP4e/djxGOqpICl3JJ4uW4hlyiaycTO7eeUx9n/kPwUBzEQ+Tk6hSn+ppf0789Wgion4g3RgEGGmnJPkykZFRXDq0ha/+5sntCvNnjTufZxJz9iSnL1zjYXkrI2Pmj6/dPTCfr1xOUWm4mbSn6hE3osOJuhyB95zPcQzJMv3dHm4r5UF0JOGXrpFa1kLLyyzuZ+fQpNo0UEfurbsUmoKhPZRl5ZH5qICLvmtxDYk35S8578zXW2NoHhljsK+bsts7WbJ2NWdz3txhYHIcfk1R7A0uP3hh/v3RWETC1fNERF0h6Uktb27K66OmoIDspEySEi5zKfUpKg7V9zKdixGnuXAzE/O3so/RUpLJ9fPhRF2J5XFDNwNddRTcuklKeio3Is8SdS2Jyo43f6A7n2cQcz6C6GtxlI4/WXSwLof43DQyk2K5GXGKS7H5tOnzQLU56TIRkVFcPOjMl3/z5UFNF32t/VZGCAAAIABJREFUedyOuMaLnkEaCx/zKCGDlOSbnD1zntiixh+DpIMtpSRfDud0+DkiL0RzKa3ozd2bYwM0Ps3izoUIzkZfJbPccHdIfz2Zt2OIOnuas5EXuJaUxfP6ZsrS73M58jThN9PHf58PUJ1+mwvXn5oeNl+Tm8+jpAySEm5w5mw0CU+NX836a89mya8FJEigJWQtAr9GoC+f7es34nAqjz4GSQz6Fns3d6zW+ZDdBa/SDuO1zZPUVuhM9GT2xv3kmp4gNUGlLbGs/9aafQnmyXNV3CmcFx3m6fjv/ydHnNh54Cov63LY9f127lYbI7z1XNzqQWBw2vjFbCWX7dYQejWBI0HfsiV+/BtBmu9hu3U3F/KqyTqxCvtLRRM0BOpv2THfdiePmqZDkGCI8svu2DiGEhAwn41Xft6dBM3JB/neyoFIQ5BgtLeG5DAPvHYe4ljIIfy3+HHubindzy+ydIEXl8s6Gai9wap//J8sOPZUPY2EU85b2bI/hfHHo0zoNVN3qiDBwblz8b/bzHBTGtttl+B25ZfE6wcouxrIl4sPos+ogrBNzHM4QE75I4IXfc4Sx/2cO3UIx7VrsA4poK8xFscVmwi6Y37qeVvaMb5b7E9kuAfffvMp37kGczvrGW1PrrJp9lxW+xzmzMkgbNbOx+9eHXTks9t6Dn9b78+5qCNsXfUd6zbv5MTZs+z33MTaDYFkNRt/RmbqKP3W7e4l4+gugg5e4kaYF7vCrtGsrklaEtj2P//MCp8znD+2D9vFS/A5mU4HHZxfNAvrA+n0jozSkneN0FNnCD3oz/o1vpxLa2J0JI+ghbPYc7+Rke5Kwlz/naWHHxo6NkTKwRXM2nUD8+V3NeHey1kdUsZwRyrbFs1hvsNuzkSFsHX9N9ifyzEFH7prHnPzRChnjx3F02o1nlHptA2Mkn7gr/zrIifOnDvB/q2rWey8mxR1I0ttPDu3OuC6+zhnjgex4ftPWR2SDXRTlHSFE6FnCNnvyvr1/iTVdNFVdZct//1/stR5L4fO3+Nh/Bk2fWHFgXvT+85AA6y8/BUClVe3M2fuUZ7TTUn0dub/eSl+537gWJAj3yzx4XKh+XkQ5ioauR7kxLzNF9Hhr9zQlXwbdJ6izAts+OdvWOGxi2OXblJQks+l4zvw2HWYY8cP4efpzvn8JhhoIy1qO7ZuQRzZ48x//ccCNvjdprTsOo7/MZuF9r4cjr5EekkZcRG7cPHdxcHD+9jhtp+Uoiryr+5gq99+Th4LI/JmJk29jSQf3Y+HVxChYSeJvPaItrcjG79Cx5x1pP0FVwK+5V++XILHoXMkZ0Tj+MVKTmSrn+QRnsfswmldICnlxUQe9sVrz1GOhe3Hx9uLGBUtGW0n+3wwtlbuHDp+ghCfdfzXX7bxoKqL1pIb+Nk64rU3mH3BJ7id+fLHj0sWRy5lztaTPwYJOl484Ijbelx2hRIWEYzN5/+B/YkcOjqquB/kgFfgKY4fP8317Grq0vYzd902blX0M/I8gk//8Z9Zp/7uDRSzz9MHt8BDuK7bRvBt8x12ndlnWTPbjQfmLwVhuPA4mzat4ky2RZCgv4IIx1V875LA0MBLzu/fwbadwYSdOEN03HN6fnyDrJW4QDs+/fNy3I+GcjaumBd51wnw8Wb3sUME+foRei6N50/jCQlwYeeBME6cjiCpqoPXFXfY+o//whrfU1w8fgRf21VsPXaL+j7ofHYNHx9f9h0/Rsheb3z2hZLXBv3pPsxb8AmbA05zPnQ765ctZ3daG4y+JityPzbW20z2R73X8slfvEhq6KY19ygbvljK/cYu0vc5MOfTDeyJvMRRPyu+WhNMRssgQ+2lxPjb4xYYwn7X+fx1zhy2xjymefzOm9H+1+RcCePU6eME77Bhjc9BUhsVQjPxB7eydds+DvhZM/+v/4rjuVSKHudzPzyEU2FH8HZagXPUIzoHOknabcVXK2Lo4TX3vTcx5ytb9kde5IjXBr7ZEEL2L7tV6lef+7/nAiRI8HseXenbbyfwVpBggNjdS/GPvsfdYBe8w0uofHgMH08v0l9ByZlVfLHjLC8n+1rMhrusW6CCBLWm9rcXXsFzyVqiy0eg9zlhTp+xePtFKioz2PHVPFY7ebFjRyBnEsoZZpDso1tw2HqUZ/3Q8/QCNku+IiAmg2vBNizemWSaVNfEBjH/z9acycjkgsO3bPU/yoE9u9i1O5TY4jc3yFVft2HeNAkSjFbH4mrjxuXsJ1w59D0bLv/SIMEYrx6dZclsW26OXwdXX/JisbU/qfXPiFi1gRN3y3hZcI5P567AzeEGza8e4rfDiz1J418x9tudWb9JTeYgwXx2PaijLS8SlyVrOFfy40zmPdowRMWdAP78n9/itHcfgbt24ODoxfmUSvo6s9m54HM8LlWYynsR48XixX6U0E+C7yZc9txC3bBScHoNVlEFdNVm4OOwGJ/M8Xukn0ay+ou1HE43T8iyj65lruMtevoKObh6EWv3pJnetam5sIpPFriQpaI5balsWzoX78Q35/R7dOaPnbTrMYcDt7PrXhdDVadZ73WEzJYhxtpT8f5kNh5XzV+BW3jUlnVrDlA02Mm1dQtwOpJJ18gYIwO95rtzxso4smYua/1v0tr7jAOLVJCggZGeas56z2Ld8RyD8zDph1byX9+txWdXID6b17F6234y1HVGcxxb5i/BPbrMlL4uxpEvlhylbAiGBoYYHo9jFp9dw+cbdpBZ282j0Nl8YxNmvj219joOGxcS/KiWwuB1rHQ6i3nq38x5r1msPJzBKEN069tl+h6x8+vP8LhUTEtlHFv/8hXbrpjPXWpvYP21HUfj1P1asvzeBXSQoGysj2cx7iyZZ0es6VNTZexZMhePiHxD8LiR67udWLBl/E6CjnyCV87FLSqHmsKL2Hz2NUHx5ndS6y55snKVN8njd6sXnrZlge0PPCtPxHPTXJxj1VvcdZx09OP4/WqGulLw+PIT3KLNd9H1PAzDYbkNMeOxqsehq3A/Ec0xt89ZEZb5ZlhGitizdA3OwZmGB/h9+MBp4/0A5jttH+9PP3G7F7IqLBeGmrh5cCdbQ1PIOe/O6k17yDFF20fJPLyBb51vUVFxH9/1S/C+bX5I+GjeMZZ86cXNwmKuB3zH4l0P3tzFN/Tmb9Pjc0vMQQLTxw06iA924dtNoZiFWji/Zj7Ox7Joqs1k93efEJhieBe76yG+y705nVhFVep2vl68mk3eGbTU3SfwgDunrkTjvtCFkPE3bLqKonCZs4iLZWa7/vwQNmycKEhQSbSbFat9MmEgFbtlm/C6bvhd8SN9O0n7VjPvez+yTB9N7eC2y3ysjo7/Tqy5S7C/MyHH/bGyX0/M+K8fNbCdFbdx/8957I43/z0czT/Gio3buFRczj23hawPTh3/OOljgq2X4RRey+vCfaz4fhHnHpv/pt7f9QXfHUrldeVdPNctYfs984k4nBPCws+9iK3ppK3gBPYL1hHf1MvDw2tZtDqQx+rug6F0tn6zgKMZDdQ/PIH1N0u4oWibb7PV158rT988CHZ0eIT+XvP26LMLrJmzmJ036qH7Aes+X87x/GEYrSRi5yL80/tgqO/HZ0w8PW/HJ/N3kd/YRNoRZxZuvE4vXcTvXMJiq0OYhuL/Z++9nuM6sn3Nv2PiPM3LPEzExL1xT8yd031OS91SS2rRe1L0IAlvC96D8IYgQVga0HsDOhDee0uAMIT3HiBMGQBlUCh8E7uqAIKU1KJ0KIliJyKKrNqVO3fml7/aO3PlypXzBThv2ElytbRDnfj7kASEkeBD0hR5/esSeMdIkB2+h/CMHqba84gIcCH+UhRRJwORjLa9d46zITCVnjdxDd/mtmYkGDbe8FZ0MzSnnyXAK5DI1POEOW3GMeYu/UolA7VVSMEzCx8mInO1I7F8Ct10M48Tg/D2jyD2wik8jm4gtmAMRf8LUkN88QmL53q8P7u2BXG9ppSL+7dzwvcqRWWlZFw8iZ9fJGWrg+ePxkgwS0H4MWQJlcwqJkk7s4PjD3recFuZoPROCsG+foTG3KBxnUX5+54Eerru+PPN9guYhhuw1HIBC9sjXG2epCnZAo/z6eQ9dMU5KYnrgb48fHaDsDBv0gffdE7eXPyP/86gbiJ+63Yi84cYq0rFY6s1j4ckF8x+Hl8/i5fMAdfEbNMyDGleSN5LzjU//Pz98L2SSefsqqeJjp70CP66xYNbGbdx37WHQ5Elpt1llGWE7fiGs0WmaZjux/7YfOdMpU6a4YjGwi+e4t527ltbcuOFHPVQEV42u/EuMHca225y9Fsv7jVLPREddcke7Dj2iBl1E2csbPA812xsiP6Hx9jqlki31GmcKMfXfieybLMHzR+/qX6zGsy/eoTrvi/Y5hJOtL8Ff/nsMJfrp1mcrSRi4y4SKkzLnF6muGN1OJbGhRmenNiBLKHK2JlX95eQHBnImRvXiLD4FpvgOwzPdRK3758bCcriD/OVfRhPCkooyEsjMTKa+BsVzIwW4bnDkTMZkjBhMC2YLZviaZE8rBaHyLoYgX/sHa7FHuZbqwBK+mapvriTnaHPTPrrf4KXwx7O5pdw23E7fillGG/BmhHuhUpGgirj/fZ14yNOhQRx9u5lArb8A8/rDYx353By4z5SX5oXPvc/wW6TozAS/GZq/H0vtN5I0HbfB5sjPtQZxzydnD/6NX6Xq3kz9HxNdoI9/+vL73APDSYyPJjYS9kMzOlQtN5AtnUPj43WKSW5wQdwcL1oHtCCouoCm7ZGkNtaQ4L3IRzvDbKibSTCJoCk3EF08kKCtm7k8gtJh3pab/uy+88bcAiNJCw8DLejf+Xr6Ce0tRRyJcINGxtvUnI7WETDeGMu54JsOeboz41i8/K6D4x1MD2ILQ7+ZJqNFuMVKRw7fpnWngpSouxIru8kP2AvLkH3zV4WK4znJbB5XxT3n53Ddbc1aeZzdQ2pHNoSxMPqHE7v206E+TnwbpFXjQSD0iNoqYdLzjYcDS43expMcv/YTlzjK1AtLTBUcYNgN1usXGPIeSVZeRSke1gQfSWbzAu2xKZeJsEmjqdPzxPjGUJNcwkeO11JMgWTQtVyG9ctR0kzD9Z/ykhwxLcQLfP0lTwm0sMKG7dInresD9ggJz/qKA7u5zFmqa4ifOMX7DrhSWhEOGHuFmw8dpwzxR28yknC28YaWeRtmueWmR/IIvDbvZyvN9+TRjNx3OtOwuN7RB/YRFzWsHkpwASPQ2Xs9i2ko+4MR+1ceN4rjfI15Mdt5sDZDNqKzuG024ZVO4am/gJ7vw36npGg6uxx7N2SMPa85iuI3Pk1Z4tHed3+lIADB7jRbWCp5Qr2fv48kmap1v6W6Cm6SkRQNDcun+bYtxaE3O4GXSMR+/cTXzDG/HgNKR57iKtTg2aE3NQQwqIuci3OlY1fhVE5MkrZOiNBXsgBnPyvGZfVMltI8LZviC8RSw7WkH+gN8JI8IFAimz+xQl8z0iwm8AnvUYXuurrwez46musIsOoeg36l4ns3eNHRu86x3WDnjXj+HQeJ3baE1e6fmCjY3q4j96Rdh77yDiTXMDrN8vPgGEuO+9jX2CJcfZuRT3HcF8ffT35JOy342GLyW1hWTlBb28/w2UpWATHk9XTS27gLvzvdZgacCKHALddRFWbbvDjGQ5sd4yg4Z24PL95a882EONxjCMO7gT4unJw0//mTweDuV2+ap3X8Hqol7bWVto6B5Fr38AxGglsXbjT/abU49mxbNwahfQ8kv6U5WfYb2vHw24DCzUxbPcJ4ZSnGzn1DTy+Z8dha0+SfFLp/pRsBCvLxojkRgBLzcRt3kxY9iTq3mx8LXcSXCgN5pd4PTZA9VUZf7NNpmXOZAxYWZpnYqCV1tZWWgfGUa2FljYvN9hv6kh03QnE2iWGOkk/i5VGI0FsnmkGujPNH6v9rpRLI7WleiKtA0iIi+Soy3WaVaAfzsfdeic+xabu94rkSfCtO7capZkTLTVJruy0fMKs0UhghVtyo7EqffePscU5jg41rIyX4mu7C/fcT9MDxFjhX+UfFfXXzyCzTqC8o4P2jhbuBuzD9XopIyOVRG3axZkSk5WzMdkNq6Onebk4y5MTO3E/V8fsdDuX3PbhfLmSwck+7nvvxj7oLiNzkifB18TmTWL4QU8C03KDf0Q/N29bDEMZUVhs8iKvtpCAPQ7EPDPNEQ48DGTLjvP0aacoPR/IAesEqgen6H/myk5bP4r75qi+sIMdQY9MA7i+x3ja7yW+tJ7nnrvxPp1nOq4f5c7Jr7G4+JLFwSz8XQ8TdL+RkekOLn63De9rDYz35BAkdcjrzPFfhJHgV1Hdx5rpu0YCq0NeJk8l2kk+8g/8r9aal8dINZgkPdaZry1OU9TWRkfvMAqzDVXedBXnzbu5Z3wWaag+Y4OtTRyt5nHeeFYkG7cn0LSopOVxFEe3HcJR5knYpVKGpXvsVDZ+WzZwrkr67a3Qec8fq6023Knrore3h56ubrrMu4EsK8ZofBqHpa095+pM91CtfIj6p6ew3OlOeue6/scHAj/4LIBNDv7kmNdZ6GeauSQ7QODZFGIdI2lZ0lMddgQ7t8v0Gh/RK3Q/CGbL0YsUlV/F64gF1ztMz27di/Mc2BjA4/oSztluQ7Z+UmDdfLG03GCr1xWT0WFliFveLhzwzTffPya5e3Q7znFl5vZZQTneTUa8MydcI6ichbEndlhGeRHyXSIlzXU8O7MDR8coonxzUOk7iTpkRej9NiOh6cJ4tu6IpNocimS55TxWNke53viOW6jG5ElwxCfPXI4V5id7KbrozXeHz1I3uxoIQE5B9FFsZEl0SdVeaiR+x9e4J+bQ1ttLT3cXHX0jvDbqQ8dUXz1X/A9y+Fweve1ZBG/Yx7k6k1fAUksqFkfduF5ZxhWLrQTdkdbuS4GpBrjhacfRqAaGX57msLUDT7ukDNXknt7Mgfgc+mqv4Hb4GLfMfSRNXQp7vgn4QSOBjUsCnVJZVSaj/5nCKZa1k2TF2LD1kD2ubgFczGvGHIrCqNPphju47LXmcvUAk705+O6xJOim1OfU0nzJmQNHbHCUeRNzrRy1YZ6yJC+sHWIpGxxnNDeKnRsiftBIYO9z2eQNNpNP4LYNJJati+nxgTT9r56NMBL8qytA1P/DEFC/wO/QEazPSWtktWQEbcb7XqvRtU83VErApv+Dfz8YTKVkRF4e4o7XEeyi79M2MsZY30tyM9Io7VlErZxlsvE6u7/ej9/9F0zK1Ua33am+bsZmZpiouom7LJiHDXOo+iopqmthdHyMvroHeNpZEJozxrLqNSNDg7yemaXupj+WAQ8ZVOtRK8fo6XvN7EwnaaGu+KXkMrlsYCIvmmOhN2keG6UlKwE/F3/yBhdRzExSe+kgfz/oRmbLKHL16mzxh0H2s3LRa1Ao5UxNjjPWU0eSz9/ZmVLN7PxPh+s27m5w8DBnS4aRtledmJxkuq+YUzYHOfW8k7HRdp6FuuIWfJ9+6ak6+ZzDW7/l240JDKvl1Ny15d/+7Ut8E2r/kNsZ/ShnRQv3794jv66XkfrbOO+w4s4rLRhmKD7vyWG7s5R2TzI9PUt3eii7/a7Tsdrb/dFMtXQ8PMlnW8KoleQyU0m4xUFcL9Wjmq8ldNPnRGab3FTa73lyZIc9JcaVAEvUxTuy/8s/sSW52tSxel1DlMdWbC7VMDE3j7r5Kvv/5sS1F5LFQUtlnD0bDz9kRt1I9P4jOJx9YSxVz+0DfG0TQ5tkJBgrwv3YJhyz1hvcfrTw4gszAYP8FReC7XG+0bnGZKYkhB0uZyluyCTk6y3EFJp6yi/OOnBkXxQNZiOBx4VaXo/XEHNgMz5P+pidaeasxV846HeLEWUPZ/f+Df8HvWhU/aR6fc7BRFMwVdOFlig+tYe/uKbQMDDO+FgXmfGu2Dpfoq2zCLdNxwkzxyLpu+vN1xuS6Zkf5lmoIzvsbjMwq6Au9Tif7/ehqG+WiqQNbPC5bwqC2PMAl+MbiSweZzAjkMPWgaQ3DzPRWYCfxRccPNeIov0m1se/41ThGLOTJYRt/gtOV14w3pWJz1+3klhtNhL0PuT4362IyzF5NaxBEm8+SQJ9D/z4+ps4OlbUtN5248huGRXGceErzu79HM+LVes8CcZJC7Vng8M9zEvX15jMNl7C5qvN3DLb5Odf3sHFyZXkgk5Gxzq4dfIgbldeoFJ08yzVjuBrpdS+aKJrcMq4BalhLAOPr78gody0fGqpN5cwLwcinjYzOzPD1OAoc/NyuirLaB2dZbojh0BfZ6LT6+l41cyrvllmBrIJ3mbJ7YYPvwRrtvI0+21tSS3pZ3pey4phgRc3jvLvn+3GI9S01FFZnYqtkxfXynsYG20k1e8A3nfb0c68JNHrALZx2QyPjtN0042v/j9XMrvGaLofyF6rZKqHhxlsbuVVxwDzS4vMTk+Qd3oTX1hGUTv8GpVWQ8vDCI4f8iCtaZSxwQLCtv0XVgllvFZM8bKkntGZWQby4nD0lPFM+vn23GDn7r/xpeUDZlQzVJ/bwb/9r2343JXmy5epP++MY8hF6jt6eXTqKBYXqlCv6FlUvKY/J4y9+7YTm9nOjErzZvtOTR83ZRbs8yhkYWmIly/q6ByfY6rmKjY7wikaW51lnyM3dB8WdmdoN3avNLy44cHR4Ks0jUwzO/ma6Zk5Jvvaaah9ydjcDA03ZeyJecyr1iwCvtyC3/1XjI/1kRlhja33Jdrm9XTd92a/9wVejIzRV30LP2drLjfq0dQGs/OIJWkdJiNBVtSXbAvPQzXdSLznARwSchkZHafxuowv/l83ckZUTDckY7XhILkTi5SfOoiF7WlTfCxlMYEb/sqpolHkQ3VcsffmUmEN9S/b6J9QrttWdZnxkkS+2+TE495ZZhuvcuwvu/C/KflxDnPdNpQLjwqoe9FE5/AcuuVxngTbcsj5Mu0zc7Rec+LL/wygfGSU4jP2bD6SxiJKsv13csLN7IExnYP3t1+SUD7B6+4K7t7MpNNkw1777Yk3v4zAx2skMGhRTo/Q293FuELzZh3Vio7pvlaamjoYVZjNr2/VfQWNYpLeV800tXYyrly12K0m0jEzNMDIjPlhv3pY+t+gQzE1Qk9PPyOK9YMPA8rxflpbXtE7uS6E6vpzP6X3OiVjg2PMmPcn/7GqaZXTTMsX1t0MfizlLz2uRzU7g1ylMdqNDYuv6WnvZEL5Ow5Wf6wq2g7OBQUT9agdLToqUt1Izu81u7wt8PJ2IM7uKRgnQSXbqqqXnCvReLnJcHXz4+z9WuT6BZoyrnDS+QQH9n/HESdPIu82IF94Te39U3g6OSELOM2ThlGjhdgw2cjDlGA83d2wdw3kem4L0la2upEabsZ44+Ikwz/+AS3mbSRm23M4e9IFJ3svYq4UMDxvstijV1D7KB53mSMy/1NkNi+wonzFwwshOFoe5LsDh5H5neRe/Xo3uR8D8Rsc18+Qd0PGyYL3C6w325xGoM1ejsv8CAjwwTfoJLntc8i7i0kKc8XJ3oOw5Ax6jBHapftAL7cdrbGKLUFS3kT5ZSx2uXKhxuT2/hvU8De6xDIjdY+IC/PD3eskqTnrFjyio6fkNmciQggJCiE4NomMVuMi3J8s22zdPdyD01gN6TacnUhw0hMGZ3t5GurFo1ZTB2m29jrRQYmmXTWkXNtvsu/rLcRXvXFbGam4hp+DPZFPXjDeW06870VKR02rDgcyzhN4ug4DYzyJOcOFTNP0laLyFL7JT02RxTVdXI0/ScrLf4H79k+2zPsnWBqr5s75CMxITScuviQxJJWcl9Xc9g3hmXmtzmjmBeJintCrV5J2bDuuyaZB/1TFNcI93Ai7cZnzEX5cuVNuXLfdcicU//OVKHSzFN30JDb77YF2b3oULi6uBIWFE+bvy6nr6fRIj2tdK+cD4kl7YTJOqKpv4OufgaRKw1Qd50MDcDt5kbvXz+B97hndimX6cwIJvGkOjKioJTU+gAevpOeHjsZHCXi5eREdEU9s/ClOZUsxYHS0Zcfj7etJ+JW7XIv14mbdGJrZFm56hrAWp1BZR4JPEumre9y+P9oPl3JliYXZcfq6OxmZmTe7FkvZG5APddDc1MbA638+W2xYnGNgYJTZ1TgMaJnq76K5rYtR+Y+4TWmm6etoob17GONOvNLzTKtitLeN5hbpmovr5nk/XHV/z5zGCs7h6HSXwRUtvTnxBPvG0Wy8pfRxz8+GxKeta54vME3RlRico7N5139J2fmMKAe3NzpCz0jtU6L9PHBycePUzRLGl8CgHiDztB17j8o4GRFMoLcPQQnPaWkrIMXFgftNqyOgFea6S0gOckFm74BX5GWqByZpL7hJmKcrTm4+nL5dwbRmkfasVE66u+Li5sXZ+y9QrHl/fUCyml7SE72xtLTjbH6Xsf+jar3Kkc+3EFa6el/X0l92nzBvd5xcPTj7oIrX5i7dbFchZ7xssXbwIOF0MNaWF6mUBtSGacquR+BmdRw73yge1o6xOFrH1fgAHI5/x76DR/EMiyWrewmWp6i8HYq9pS3OIWeJ8jtBXGYr8wvTVN6KwVvmjItHONeLOjA6HC62kuxiieNV6VmyzFBeHLuOeXL7lfm3s9hL5rlQXK2d8T7ziB5pawLdFFWPzuDqYMnhg/uxcZaRkvOKta6pdozsuFD8E1+g4TUVd0/h6+aKq3sQV/K70K4tnFdRc8Wf0Jg7DKx2a/XTVN47g5eDDTK3AM5lNjI+3MrDM4G4ylxwD0qiaGAe5XABQZ9/yQHXYDycHZCFXaFu0Pyc009QcTseT5kTbn7hPKgy7Uyz2HgBr+AIigal8Y2Wyuv2uKVKSzNWmOvMJ9bDBhtHDxJig7GyvEzd1ALyjjQiZUHUzGhouhVEaPRtBqSu40IDF2VfQy1xAAAgAElEQVQ23KybQT3eRLLzPg65BhIaGoCnjzenHlQxYb6vSF5jzxMDsbJx51zCKXycY0nN6gftFLd9jmNh64b/yUD8fLyJuPac8roS4n0csHc+ydWUGOwcbtI8NUXDnVO4BRehYYGq896Exz82xZuRV5Msc+BR0xT9pZdw94qmXMwLfJAf9kdrJFiRD1B+04/Nf/4feNx5aQpYsqymqyIVbwdrHO3scI18xEvj3iVvWBjUU5TfjMDLzRmHE0ewC7tH8+tVqx0o2m9w4LPPOJJc8/0HmWqAzPN+bPr73zlsDo4kuXSp2rNI8XbD2kXaWu4s5aP//MH7pjR/0HcD0npLe87mrnbzf7ge3WmBRN0sXmdB/+F0v/zoNJnRMaQ+NpndDYO5hLr58fj37Jj98sr84JkrKwYMK2tPDFZWVnjzUXq/+t0KKwbD9zWLKc1aMvNVjPkYzEaAdVeWjhsMq3mu+0Lq6L2TvzGP1SRvlWv14B/sf2MdzLzWiv7jPNaSfKJvurq6ych4Tk5ONtnZOeTl55OXm0NOTq7xfX5+HjnZ0nfZZOfkIX3ONX4vpfnxV25uHvl5eeRKaXKlvPLe5JsnXSPXeP7zjAxevVrdAwFWmlLZdzCCwBs55GRnmc6V0pvLt5rXahly8/LIy5PyyiVv7X0O0vWlz6vXz8rK4kV9PUtL7xqMP9GG/QDVmpqaMrb7altJ7W1q11xypTaVeJu1ILVDZk4B8wvtpFvtxO5UCU+Lyoxtk2tuu9y8fPLzzOfm55t1lIt03NSGb/Qk5Zefm2PSXXY2OZKejNpbva5JP6Z2fpNnfp7pHGN6qf1zc3ijEbMWjeU2XfeNvnPIM+vSWEfpWut/E2vlflNnSYsSh/KyMhYXf2DC4QO0wU9moZ6i+WkUez77fzhxNhOTCXeZ8eb7BLrY4GJvh3PgVUr7f6S/YpBTlXSQ//sLOy4Z/d31vC65SoizGzYuMnxO36Zj/h1DgW6OwouROMtskLl4kvigg8XFOV5mXSTI3w8nmS32brGUdivXGS1+siYiAW8/h8arb3LyaACVq17sgw/Y+9UR4opX90t4F5l0vmFdfwFMfYu30/3QsbdTfKBP0rPWnNVM7XlcdrpS9K6NXeqLvNtxMZ/zT/soa+e8/Sx/q78i5WPsW32/Pu/2c76f4oePSPmv/zNeb+2QVJb1337/vcT+p9KsP2u1b/gm27f7gKre5/h/s4fk6gVWfqxP9zOvKV3/x9ivL9vb7xdofhjNYa90Vvd4GHviwreHXMnqWz/ZKrXJG11IeSjLYtnpe5nVLr268SrHt+wgtsF0T/2xer19ffHp1yTw0RoJDItKZnqzObnrC/xuvDBGZNdPlHPGfjth5dKdc4K73k6cTC7EvL22kdOyfJL26ipTMAtlKW47DuN7u8XkiaCfIt1zB//jb1s5lrLexdGMWKtgsCWHQMsNHL5rdrPUDXDdyQ6/BGkWZIW6hINYRGeb9p39NVvm98zbbCRIyBtmZWmK1pIGWltqyHiSRlpePRM60I63cMVtAzttA7nxrJoRowFTwavCNO49yKS6d27tIaEceEFu+mPu3UvjSXohta9GGB1spb2mhrrqch4XNzHQ30FtbjqPHj+isEWyv6/wuuM5/tt2cUx2moeVXUxNvqLg7kOapH24JEewuV4qsh6S9jCPl6uGG+0UnSVFtLQ2k/3oIWlZNQwqvz9Y/j3ximsLAh8DgfT0dCwtrXB1dTW+ZDIZLi4uay/p8+p30v8y2Zvv1qf73nvjeTJk5rxkMil/6bMM2bp8LK2suH37NqjHqS14SKTHCYLulOJ+MhpnR3tTOVbLIJNhKo/0v6kcq59d1vI1l998PVO5ZNja2pGSkszCwo8Mlj6GxvjIytDS0oqjoyMuLs5repA4G9tRaot17Si1g82BjaREHcXjwAmi0lrx8A/G2cnRpJ+19Kb2WdWD1D7G99/TnUmPa9qTzjdq6e3ruph1ttrOUplMOnXF1XzO2/m/fb6pHOuuZS7H2vG3yv32uRILZ2dnwkJDmZ5+d/Tz2zTmilaNcrScM8e+wTHmmclIoOnmhutm3J9Jg0klBbFeeJ58wNg7fXXp+apozcXjm/+L//OQC1fbDLDYQPhuK5KLxlnWDnLbfy+yG22sTnBKtVKUnWab9WmqZvSoO5/hu9+FB3XNVBVnUW+cNp8hzWMTB2KyeS1scr9QCAamW7I4Y+1O8r100jPSeZwaiXvYHRrG30x4/cLMf7vTlsapfXqbSG9XvK6s3/3htyvCp3wlRdcjZP/xD05X/s5eciuLdOVdwMYjjlvp6TxPf86VKG9Cr+Uy9BOP3NmXl3EODObCnXTS0zO4mxBBTNhVWlatDZ9yA/5B6vbRGglM/Lo4b7GBgOuSy4609+c9IrYfJc/sRjKV7Y93ZBwNE5PUP73L0/qRtx5ozBUgO2JJ8NNeo5FgsjIJ2YmThIZ7c+J8PSvoGaxM5+6zSkZXJwMWu0l03cJRs5FgZeg5jsediTO7Ns8Wn2Xj7tPUrPrZ/UEa+mcVc+ApDlscSS4cw6DKx+2zbViHJHEh4SRH91vhf6+duf4S41qvL7e7cPrKc7onB6i4HoyffzjR0UG4B1+noHsRzWQh0b7u+IdH4LJ/I//zK3+eVnZRec2P/f/zHzhFniP+bgnlz25w7XwycZGenHDzJa1LwXDtJb7721/5h6UfKc/q6W+6heybb7j8So9mooGHsR4ERZzmTGwo/l6JVPTI0cxWEPQff+ZIQCpX4sKx3rufoEvlyN+YY38WCpFYEBAEfmUC8/1k3oon9mYhY6v34V/5kiL7D0xAP8yzGwlE3ypZ2wHjA19BZPeDBCZ44LodWbTZSDBXTNy2XaS1mxLP1yYTHORNwYictpz7PCzpMnllanrJPOuDzCkQuyg7LraCoeUcOw+HkjckWRQ0VKf6s83xIQNTr8i6/5Cq/ikqEw9zJPoRk5LdXdVKsvdGHB+tXy5ioDJmH7tC01hbdv2D5RYH/zmBJcZeZnItMZGkc0lcvF/IgOoP1olR95KZHE/KvQpGv2ek+ue1F9/+NAHtTDu5l29TNfwRWOP0c7Tm3iUpKZGU5BTu5bXwY6uV3q6ZjsGqdC4lJ5GYnMK1B2UM/4HsYG/X5dP89HEbCfRtJB/9loDr9cYH29JYCbGWmwkvldYkzlF6+gj/ZRdDxWA/WZGeRDzrMBoJVhZGKb8bhIvlcVxTMhmWHA+UrZxxkJFS+JKsy34cS5H2IV2m+U4UXtF3aTdHK11RthMve2Mk0DWnYmV3nMt1piAv83UX2bTZj6zRj+CH+Wtp8i0jQQHeG77mZKZptqQ22YnvjicY1xuXex/GOTzPaMBRN93iyDYZOUaOyxSEBRObWErZHSe+dr3E8Aos1N/C6cR1pNjm3dcC2PYXK9J6TU+PJaW5AeZfEWuzhe8iGqRURFnb426Mggor/Q9x37KTh23T1F8PYu/xU7QbvSEXyPbdx6GzGQyOVhP+1Wbc75ui3r8678TxI1G8WHXb+7WYiXwFAUFAEBAEBIHflMAId122IYt+agqSp+7kisO3eDyRBu5aWq+58NcjHjzpGacmyY/AG7VIEQPGSs5j75lEbeMzAoKtOP8KdKXebHcKoXJCGoxqeXk7hE0nLtPQXUpCQDBprZ1keh/ENSbXGAeChR6uBv0Di/OmgKHGaivqCD94nJhnnevWXf+mQMTFBAFBQBAQBD4QgT+MkcAYpkW/QEfZJfz8/IhKuUq8z36+9T5F5fgySyo5So15/ZxOTlf1I26nhOHuk8jzpiFe3pNhG/rUGPm16LIvFublBvpFJXKVmiWzkfZdI8HSq6tY2VuRWmvyfzEaCbYEkitFl/lU/9YZCZaVBQRu28ylBmkwv8SLVAesT4TyCij02I9d8HNm9ND3wJs/f34A31PRRMdGYrf5C5zD71P4MIxd7im8UugYyU/h6LFrSOGh2i75YH0kghrz5sLzfSWkRody4eJFAiwOcsi9UEpF2HErnC+9MG7rt9T3EM/te3hQ28F9Pyf2excYl6FIzTD4xIZNHqepeVVE7LY9xJeZ/JyaU32wOhBG1fvFXPtUW1TUSxAQBAQBQeCTI/DGSGBysFxitPEOwUF+RCSkkhxkzWZnDx736DEsKFCo9eikbemcjxJduAijz/AIsuJiO+grAtnuGEbFhOQmIBkJQtlw+DyduiUWlCo0hlkyPfbhcirHFBTUbCQ4dvGlmeoMpactOeh8jZb3m0b85FpDVEgQEAQEgU+JwMdtJKCLcxYbCLrZuDYYlCL3zgy20dwxRPlFJ06euUjnulnit4OXyElzOYSVdxTBnnYct3fhZKAXlru/4M8bZFzP7DLOgr/VoItdJLpuxeJBr+nwZCEeBxwJf2oK4jeacZKNB5NoWvyE17m/YyQI2LqJ87XSuicddRccsLKMQPJmLHDbh21wpjFw4dCjUL7c4E9aQxMtrS00Nr6ge2yWxekqoo4fwsLKCQ+vaG7WmTwGmlO9sToQSrXkoKGq5/QJC4KulNHT38pNLysOehUDrwixsMTlykvjcpHl/od4bNtNWkMfGZEe7JE9ZjVebtu1Y2wOvEhzVymntuwitshkfWi66IXVoQiqVxO+1djigyAgCAgCgoAg8EclMMED2XbcTj03DdzN1VCOddHc3kvd/WBCQkKoXmckVzXdx3L/bhz8QzkpO8y333zGFr80arKSOLT3JI+7pV2jFihMcGaHzLxLiDFfAw3nLdh+8joj0nzMXB2nHbbgnW2K4d/2NBSLY55kdPzOa6T/qE0pyi0ICAKCwEdG4CM1Eqyg1yygnKokas/nyJIKGFao0S9rmZ8YYnRejXqolAg3V+LSO9CvKKh/dofclkleDzbz/H4hvbOzzM62ctnhCF6x6XRNzTA+PEBfRw2Xg4+zzf8p49MLDNakk5ZZhxQPZlmrYm6oijCrr9h9oQaFagH98hzZoQ54nrxD2/ggj/z34Xqt3riV00fWlh+uOP2PsPrGmvi8UZYVuXj/4yuSqk1GgppkK44eOUkL0JxgwVGfC7RMzaHoySHsxAlSy8dZXFQzPa1Eo5f6EdH4xSbyvLiGhpZeZszGlebzbhzdHUilZCR4nYXdhv2cLRpncbqRs4e3s8clnxVGueJoiWPUc4bnFljsuovLNxu52b7IcPE5ZFYynryaYXa6jhTLE4SlNTE9WUnY3zcSmW9aHtKY4srRvcFUruskfThQIidBQBAQBAQBQeC3J7CsU6OabeGC5ddYBtygQ76IzqBHMzXEiEKNeqqJ80EyAq/WoF3R0ZZzl6eV/agWlIxNjDM00Ed3fgLH7XYTkDmGUtXDFevDhN+qo7+7jHjnA0QXz2KY7SLj0VNqBpdY6r6HxeEgHrzsoyv/Ik4HQ6hQaBgriefg9p0EPHjJtEKFQr7I0o9EXP/tSYkrCgKCwC8hYNBpWFjQGSfpDHot6gU1Sx/V/OgKS+pF1FppE0fx92sQ+EiNBAam6zI47y/D6th3WDh6E5VUziTLDFfeJNbHG8+gGG6UDpgDFY6SFuJJjLSJsUFB/aMLhJ/0wcvXl4gb5Uy8tTLAQFPGOULTTWvWOx7E4B2TxpAB5ptvcDrCC6tjhzho607ynefG9fPou8lKjkTm7k1Iaj5jH9WP5FeQxVwlp2SxPGlekPYl46KrM8/MjhW96aeICL9q2j1iqpzz/o64BEVQNbGMbrCUixEBuLn5Ehb/gIYJmG+5iuNRC5y8fQk86Y+P/1keN/XR+SyeyIBrdBlDJy/T+uwCHjJP4s4kkBB2ipOJUkwCULx4QrCrPT4hT+jozCfJ04Mc8y5AQ1W3iQ72wtsznEvPW4178rLUzjVHD+62mBpp+HkykUE3eCUCov0KQhFZCgKCgCAgCPz2BAxMvswk2c2Ow/u3sevwCdwC0mieXWCo5hZRMmfsZb7E3q9mQid1n8d5GuqI2/kSZtfvajiSR1S8H3c6Tc9LbU8uiT5uHHdwI/JmJQppS/ie5wQ7u3KpTPIYWKYn8yLesuM4uYfw8IWKFWUz1wK+4cvth3D0C8Lfzwv/4DReKd/qeP32iMQVf3MCerWCqZEBBgYGGOjrZWhSbuqX/eYl+W9ccFmHSjWHSmv6oWiV4wwOjqPSfaCO/8oy86+HGRiZRfNTI9uVZdTK14wNjzCt1Jh2adMpGR0ZpH9ggMGhIYYGBxideG3yijYsMDkyQE/PANPqn8r8hxkZ1DMMD4wws6il72kUBw9fNcYgk5YLex7yp3ACllQTH5bJDxflPY7OkeV5As/YPKbWb8PyHmeKJO9H4KM0EkxMTFBYkE9RQSFFJSUUFxVRWFhCWXk5ZaXFFBUUUFBYTHllFVVVFVSUl1FSXExxaRkVFRWUl5VQKKUpKKSkvJKqqkrjcem7ivJy497GpWXlVFSUUyblXyzlXUFZqXSdQuPnkqJCioqKjccrq6qoMOZZSFFpBXV1tahUxigJ70f5D5Rqbm6OmupqSkpMvMuNzEuN7CVe0r7QZWVllJdXUFlZSXmJiVlJmYlzaXEhBQUF5OYVMD7exHMfZ2LuvDQvF5kjJ8qKDdbXqZkcp6iw0JhPRUUllRXlFBcWUFhUjNQ2xmtUSNeoQMqzsFA6Ll1bKksFFVLbV5ZTXCS1cxGlFZIWKo3tW1a6Wl5JC2XGdhwaWh+B+Q/UIKKogoAgIAgIAoLAOwRWDHqWtFqW9Mvol5bQafVIk/erxzXaJdOgwnjeCst6PfplwzszbisYDG/v327Q69Bql1izJayY8l9e8wxYQa/Tolsyp1gxoF/SoV+W0knnatHqTGV5p8ji4ydOYCgnin2bv+KgcwABbs44uQdxtXzMGFPqD1N1RQdXzrmS0igtu4Hx0iTcPROpGvlAYfcNKl7cDsIt/CkDP2F3WFmcpuHeSXZ9/jUOSRUYF+uOVXM2Jhgvfz+CA2Xs3fy/2eFzhQH9At3Z55E5OmJncwzf008Znv+JC/xAo2g60wjxCOdp6xSdj4LYuCkJaY5w8HkM1hudyH0NszUpeEpMRj8Qkx8ox/sdUpNhtxvroGeMCyPB+yH7mak+SiOBNAA9fOQI9g4OOJhf9vZ22NnaYmdnbz5uj72dHba2tsZ9sO3tHdY+v0njgHSeKY2UzvQyfm8+bmdvj4O9vTFvWylv+/XXNB+3tcOYzsEBG2tr3N3d6e/v/5mo/xjJ29racHf3wMbGBns7M1sHB+yM7838V3nZ2pl52Zu/X/3swNGjx6mpvE9ZXARhEdfJkgwAeU+IDw0gPmOAvJpKLI4cMXE3t6vU1vb2UhtIL3O72dmttbed9N7+3bJI7fWOFqR81pX3+PFjZGZm/DEaQJRSEBAEBAFBQBAQBASBPxiBwWcBbLTzI0uKTi3tT/U4gH/sPUOjMUyFluGWYp6lZ1HbOW02QhlQ9tVTmJNNfkkDQ4pF5EMdtNXV0VBbTUFGBhVt4+u2Nlcz1FROVmYW5c3D5phiK8wM1lHd1UVHeQ6ZWfk0D8rNxjA9k+11pvwrXzKkMI8kF8d4WZhOek4VPXPrPF6W1QyXpWBz7BsOxaTxomuMme5KnuaUMapYYnGqm5rmTtrq8snMKqB1TIF8vJvKzCfkvehD9cayxnRXJc+fZ1DWNLIupppERct4Qz5pGW1G44l2qpfq/CyyC8ppHZGvqyvodWrmOrLwO3wYi1OFmBbRmthK/+r7SohycSGhaR5msrGzDuBCjZSqh0snNhJbaIoXYjxDPUVbRzsvmxupKnhOXlU704tKeqryyMwpoW3SHEtkpoXMh8V0TaroeRzElu3n6AOGMk9jL+1gNgHLo2U8zi5jVNqW0zBPV3Uh2Tn5lDf3sYpzpucFhRnp5Nb3s7jm1KBlpLmMjGdPya1oYmJe+sLAWGs5uVk5lNb1Ypp+NTDd1UJ3SzMv66rJep5Lbc/cmuFyebaXqoJMsouyiN23EduoHKYle4h6gobCXLLyiqnvGUf9820kb+CKd0YCH6WRQLTNp0NAP9dGztVEYmNjOR1/nidVA38sq/Kn0xSiJoKAICAICAKCgCAgCPwqBAafBbLZJZQS02ZgTDwP4m/boqmfU9KWn4qPjzeBQYH4ep6mpPU18rFKTvn7EBwRTlT8LSrGpmg458b+/9yJf9wlzoa4YW3jyt2WOdAracq7gLdvIOFh4QT6enOx8BWqJT3lZ7/kvw67cSExhgCb7zjonYQUI3ux4x7RJ30ICY3iTNJ1KsaX0E13kJHsi59vEEGBPnjG5dI5Y/IaYElJ7W0Xvvnyb2x1COZBySvannmx3cqTksF5eh958qctNkQmxRHgcJijlm6cOXeN82EyDu6y5lr5BAaDnqGaO8bynQwOwsctnCcl/W8MBSsqys86sPHgXYZn23iS6I1XQBSRMXHcr+5nYW1AbW4iQw9JrrZYxLxjJFhWUX0nCFvvdNOWpNPVRHi7cTqjC/3yGNcdLUiuGH/jOTSUg+vRHWxzCif5bACWe/fhEZHCpeRYPCwPYOd3nX7JTtB5gwNfOnO9dozezFC2vmMkyJuBxQIXNp/wpHhQzmDhGXx8gomJjCLlbj4D2mXGam9z1teTkJMn8QoIJq58FMOSkpbsZNwdZfgH+hFw5jZNo7MMlV0kIsCfmIhIQjyDSLn9EgUrVIRasu+bY4QkXiHc1YIDxyOolYN2upn7EXbYeYYRlRiF7dd/4cSZIqYXp6lP9cXbJ5rIqDNcyajhtfAu+G//zoWR4L+NUGQgCAgCgoAgIAgIAoKAICAI/OsSGMoKZ9fObbhEX+LqpWROersS+7SH192ZhBw9SEK9iU3fDUeCLjyi/tlpvtwXS515Ehv0NCa7sX+LP6XmHanK44+yKyaXofZMTh74jugy01yzsjiCfQeCyemcpercZjZaJhrXzjP4CAfL3ZypVTP2wILtHjG0mW0AoOHl3QgOHTtl3KELRkk94cvVzN61ySv9UBGe9vsJqTV5GLzOc2OnnT/lwwv0PvDm600nqZV2BB95gv2m/8D1tilgV6HvdvbF5jE53swFm534Z5p22JLnhOIfGUfT6grlFRVVSa7stn5KZ9tNnC23kti8qhnDuiVC5mNLnSS42HzPSKB7Xc8F971EVrzZ3m3gvh8H9+zkhIMVnpF5TBnjkZjzGSvEe8cunC6bLlZ/diN/3RtGp+SR8OoOtnsPcqFjBQbucWyjB7frx+nN+BEjQbEnux0CKO0d5nnwX9l/oWa1ArDQTKz1CYLvSHugSTuZ38bS6RaNTekE791JSKZps1bj2qiJMnz27icmf8yYVF13BdvvrLkzqeJVnAPbdkZQJ+1mbqgjbMNmkkuHeXk3nF0HQ3lh1IyCR3a7sIvKY2Sqlfg9nxGcv7qVmX7N88BUEPHvLyEgjAS/hJo4RxAQBAQBQUAQEAQEAUFAEBAEjAQGM8PYuf8gwZeuErzrT+yNzjDOoE8UxXH4T19jH5lIXPxZQm3+xl/9LtLc001GSiSuLi5EXi5gnGVakl2xORHHS/OgeiA9nF1HEnmeHoXzDjsKp82wX+dhtdWZuNwOilL3sDv0mWnXsf4neNttIyJ3Es1kI7cT/HF19ObUgzrmFqbIiDzBf26wJSY5jriEcI5/9l8EXK83u7mDuicLmfVeAopNg83JXHd2GY0E8/TcD2Tb7ssYI1z1peHuuIfYIlOBSuMOsOHUIzpe3MP18y84ERRnrGu08yY+cwggb9jsImA2EuywuM/YwihVT07j7eSE76nbvJiQrA/v/P2gkcDAZP0dPPd4UG7euUs7WM7Vi/FcuHmP1NMeuHgmUTuyZn2BsTw8dzoQ83TAeIHGS7vYFnAXyelD05GGjfVBol+swOD99zIS7LLzo3R4kcmOJ8QGuiLziORO3TTzXfdw2PMF+2ThJCScJtLPjn3feHPxdgTOO2wpXLfTmO7FebZ/E0TmgDmy+GQF4a6b8S1ooyHeCTuXy/RIthptI2e27ib2YRWPg134ziPHvMOcnHSHfTiEZzOpW6C34DyBns7IApIo6lw1FrzDU3z8WQSEkeBn4RKJBQFBQBAQBAQBQUAQEAQEAUFgPYHB9EC2yMIok4MyM5QDNpfpXFpmvCgOmy93czajmpraGqorK6noGDfFFNBP01Z2n2A7BwJvlVByyQfbY6dplGaQgdZbTuyQXaM0PxH3bZY8N8c7YOgpx7a4c76kl5LU3ewMeoRx7r7vMZ5224nINm+DtTBBc8FN/JyOE3y/mKeRznxzMJacWqks1VRUldM5oVybdVZ3Z+JstYfAMmOYQKbeMhIEsHXXBeMafXof4ma7k+h8ad3/CsWx+9kS+4TOF/fx/ftGQu9VUl1bQ01lOWWtg8yuxvgzGwm2H7qJaf5cx8jLUi74HeVA1H26TQ4Ib7BKyw1kthw7VbxmyJDiGnSmxbFr3xX6jLYHPc3nHXDxvYgpWpqSBwGbOXG36c1yA6ORwJaIRybPhxcXd7LV5yavpaX8bQ+wsTpEbOPbRoKe5yFs3X4eyawwmBFrjEkgTdQvFnuyy9aH4mGTt4VmtI28KyFYuody8e4F3K324X4+y8hXCvxe39jBy5wzOG0+Tvpq+0l7pby6yZ5vvXnYZfaGGC4gwGkHIVV9NJ11xNrhIp2SF4jmBae37ubMkzqehXuxzzXLHJ9BzjP7vdiHZjBpjD+wwuuuOm5HOWHtGkaxCfAbluLdzyYgjAQ/G5k4QRAQBAQBQUAQEAQEAUFAEBAEVgkMPPXjH9beZEo7jC+1cvrITtwevGJxpIo4zxMEPes07qahVyjR6pdYHHlJfd8sBoOcssRgnHxvkH45EIudvuT0LzA/10DK8e34POxmcaKBeHcL3O80Mz8/z8tbblh4JtMwNk9F8kY2+z0wGQl6H+JquYnwvFEUA210DU2zvKwkL/EE3yUX8Sr/PB42vuT2643xA+QKDZOep0cAACAASURBVIblN4EA9CMlBLpsw/VhFwvaJcayXNhq5U3p0Dzdd3z4dmuKMdo/PfdwPrGF8FzJfX6FwqhdfBXxjPHJbu6HHMfpWj2LBgPLqgU0avP2hRKoFRUV8U5sPnSLjtkxuprbjVuNvs4PYav7WSrH3gRSlHYaUcsbiLY5ynfBzxlV6zAW1TBP9WUPNntnYpovX6H7kT9ObiGUDMwzv9DDLb/t+D7uemMkGM3BdcsJQh70GJur7twWvvW4xpRkJHh1l+MW+4iSPAkG7nDoKxk3asfoywhh46Y42vUrDGedxnqjPRkTBhYKXdlm6Ul+n5zR5kaG5g0sj5cT4mtHyJMSHkZ44JOQy9TSCisri8g1sDJWRZz9flwu1Rt3hxto7+f1aD0XXQ/if72G+XklnY9jcbAIpUyzxItISyysz9FhNBLUEf2PzUTn9NKRfoaj+z141q1iXvmS5ANfYBGeyahKTkddO4rlFVQN13F1Oc6NV9P0lGaRXz+M2AV99Vf68/4XRoKfx0ukFgQEAUFAEBAEBAFBQBAQBASBdQRGck9xxDeKAvNs8cCzCA5bJtOiMaAaKCUp0Bkna2uc/ePI6ZhBOVROaoQnzg7OuPknUDgwRcvlQA5+vh1r7wAc7OwITMlh1BjNz8BsVxGJQZ5IO115hl+gYnAeA3qqLx/h2KlM0xaBg1mEeh8nqXyS+d4CEgPccXR2wTP4PCXDOgx6Fd15F/B1csLaxpmgs8/onlsX4c4wR/3DUI7t+Q6/m2XUPg/HwT+a2rEF+p9Fc/TETVPsg4HnnPQ6TlKZNBe/QmWKLfvjs5ldBu3rRq5HeeBkbYmTRzh3q/pZC4uwMk/9lSBOyJ4ypOjmeUIQMicHHN2CuF7Sx8KawWKJ8aYMTrnZ8N3OTWz67ihOZ57QPitNmasoPGeBVVLJWkBEg3aU4lvheDo64WhnQ2hqDsML68L7T5QSetyLhEzTcoPmW8c5GpFmDHqo6UrH08ORc60rMPIM2YFgHrfMsNj3GLdjtlxqUqIbLiH0hD1xz0eYrIvGxieaquE5egquEOTmjL2zG6HnM+nVLrM03cSjM27YOdjj4HaSi0VDrKwYUPQUEufpyKHjJ/CMvEbd6CK6sSpSo91wtnfCwy+Z/FdKDCxTm+CJh+8teqUVGNpmzh06wtmiaQy6ScquBWB55AR2gTEEOe0m8FY50yo5Nbdi8HR2xNHZl7NPGljUDXE7yBqviyXMrEOxTrLi7U8QEEaCnwAkvhYEBAFBQBAQBAQBQUAQEAQEgR8nsLK8hFZnnu2Wkq0so1nUrG3rt6xZQKlUolpYRLcszTIvo12cR6lUsaCRRoMGGpPcsDwSSfmodHwe7TuDu9U8FrRr+w2yvKRBu7RsmjVfWUan07IkDbYNejQLq/mvMwSwjHpeaSzLwurs/PpqGfSoVQpUah16vVSnJZZXVjBI77V683X0b64juc4vadEsmb+Tqq5bRKVUoJxfQLu0vhJSPjpzPgaWNFI6iYn2e0ELDXotCyoVC4uLLC7Mo1rQoDdmtWLcHlGq81t/Bh2Lxnqp0LzzldQWOq3OxEUirdei1ZnLazDXRcp7RY9Wo0NvkLwrDOi0i2j00vsVlrQaNLplDAYTE4ORiVRGJUqVVM83HhkrS2pjvaTjmnXl1GsWUCgUzKu15rrAstakiwX1Gy+K5SUdOp3ezETipFkrOys6Foxs1Wi10nGp7VdY1qmZVypRzqsxITegVS+gXm2zt2CJD+9DQBgJ3oeSSCMICAKCgCAgCAgCgoAgIAgIAr8SAT01p6w5sCecelNIgF/pOiJbQUAQeB8CwkjwPpREGkFAEBAEBAFBQBAQBAQBQUAQ+JUILNOfd4vLFzLpF4vIfyXGIltB4P0JCCPB+7MSKQUBQUAQEAQEAUFAEBAEBAFBQBAQBASBT5qAMBJ80s0rKicICAKCgCAgCAgCgoAgIAgIAoKAICAIvD8BYSR4f1YipSAgCAgCgoAgIAgIAoKAICAICAKCgCDwSRMQRoJPunlF5QQBQUAQEAQEAUFAEBAEBAFBQBAQBASB9ycgjATvz0qkFAQEAUFAEBAEBAFBQBAQBAQBQUAQEAQ+aQLCSPBJN6+onCAgCAgCgoAgIAgIAoKAICAICAKCgCDw/gSEkeD9WYmUgoAgIAgIAoKAICAICAKCgCAgCAgCgsAnTeCDGAlmZmYQL8FAaEBoQGhAaEBoQGhAaEBoQGhAaEBoQGhAaOD31cB/14LxQYwE7e3tiJdgIDQgNCA0IDQgNCA0IDQgNCA0IDQgNCA0IDTw+2rgozASKJVKxEswEBoQGhAaEBoQGhAaEBoQGhAaEBoQGhAaEBr4fTXwURgJ5ubmEC/BQGhAaEBoQGhAaEBoQGhAaEBoQGhAaEBoQGjg99WAMBIIA4Uw0AgNCA0IDQgNCA0IDQgNCA0IDQgNCA0IDQgNGDUgjARCCOJmIDQgNCA0IDQgNCA0IDQgNCA0IDQgNCA0IDRg1IAwEgghiJuB0IDQgNCA0IDQgNCA0IDQgNCA0IDQgNCA0IBRA8JIIIQgbgZCA0IDQgNCA0IDQgNCA0IDQgNCA0IDQgNCA0YNCCOBEIK4GQgNCA0IDQgNCA0IDQgNCA0IDQgNfKQaUMyrWVpSo5L/vsHs/ljBBBUsLi2hWVAKXf8CXQsjwS+A9sf6gYibiWgvoQGhAaEBoQGhAaEBoQGhgY9UA7OzKBa06HVaFhRzzM7OMidXotbpWVr8mQO82TmUi1o0i/Mofuc+/qxiHo1OzYJSztzsL2cvl8sZ76gm83k1vVMzyBXyHxz0KlQLaJeWWdZr/9vGBIVqEa3ewPKSDpV8llkzS6OxQjquX0KtUvxAOeQoFzQs6fUsLy+jVc8jf492mJ2dQ6XWsbSkMV1P4iVXoVnWo5n/oev8BE+5HPncMA1ZGZS9HGRmTvFe5RD3iDdchZHgPYQrBPNGMIKFYCE0IDQgNCA0IDQgNCA0IDTwoTSgnFcy1JjLzafZvByaY3FeydxUP6XPb/Kgpg+l4n0HiXIUyll66/Ipqn3F2IwChfyHB9Qfquw/mo9ciXK0nYKsChoGJpCrfuEgVS5H4tN5z5sv/+JLdv8Uyvl38pIGxPI5RjvqyLh7kSs3c2mblKP4JV4Hcum8WUY7qnh66wJXHjynfWLBaHSQzy8y3VHGndSzJF+6R3X/tMkAsjaWkqNQyRluzONWagqJyalk1vYwN6/6iQG6HNXiLF2lz3mcVkjnhIr5eQUzEx0U3rhFQdOo0TAi1fFHea+VwZRGrpCMRPWc+uav2CaUMymfR/kzzn/f63zK6YSR4B1RfcqNLer2/jcXwUqwEhoQGhAaEBoQGhAaEBr4tTUgZ2FJTdN1Zz476MCtl7OsLKmZHaoh1OIztiRVsjCvQqFUsajWoNXp0KoXUZln0+XKBdRaLTqtFvXCAprlecoSj+MW/4gB+TK6xQUWdTrUi4todDqWdBrzzP4scwoVC1KeWh06rZp5pZzZWQXzag0arQaNRotOJ+WrYn5Bg063hFazYBxsSjPrCtW86dpS/gurA2HTgF0+r8XQ9wyr3cFcrRlhCT1anYZ5s6eEXJqpV6uZV8iRqxbQrNZB8oAwD2blynnUuiWWDXqGnoey9dsQ8gckI4ES1bwajW6JJXP5lIoZOkvSiLT8B//+uSvp/UpjfSSPDKk+Wp0WrWYRlVLB/KIO7YISafZeuagx1t3oLaCYR7ukYVExQ2/ZTfwPf85nmyzI6F9GuzDPwnAt8T4+eIRHcjrEEy+v67ROzKNUmDQilXemO48zkdGcSrpAYqQ7Ntae3GoY+xGvg1VtKdEyTUHYcfZs9yWvX/IqmWeqPxufP/8VrzvtKFUqVAuLa20ieYoYPRQUEiMNaqmOGjXzKqXRk0GnN7CkfUXKzs3IzlXxel5qezXKOandF4w8FiUPhVk582ot6nklcoVJYzqdDp1GjcrYVgoWtDo0GjVajcaYTmIq6UZKJ2lR+SOeHX/0e4cwEggjwXtb5f7oYhflX70Zi/+FFoQGhAaEBoQGhAaEBj4GDchZ0C3ScteHjTZePGyVg16DfLSBWMeN7E+tYVGrQznSwpNzUXi7exKS8ojmkTnUC0omWou4GO6Hp89JEh+XUlWcRsDeP/HZ1mP4Rd+ksLaIB2GhXL11mzB3GbKgcxS8GmdevcB0Tw0PL4Tj6+2NV8RVyrvn0C/2U3A5lQtxKSTEBeHiFcqNggaqHsbh4SYjNDWHztcLLC5qeN1WzP/P3ns/V5XkaZ/7R2zsxpqIjdgfNvad2Xl33tm3Z6anq7umu3wBRVUBReGthEA4CQkhIXPlvTcIgQzIe4MkBELeIkAe5L031/t7JT4beSSqqquru9pUV1P0JUJxueackyfzezK/+eSTz5MS7MVlF3dSqnpYUaklMENMys3LLyiOduTn//IuR5w88E9PJ0mWRMu4Cp3RzOKzAiJuJdMwpkbeX0O8vydXPXy5UdbJokqLVqdndbiVjDAP3Dyu43HuIO+8G0D9rAKTQcF4czZhHudxdPYhsbyLWYUW9fI0Xdm+vLfbk6opFVqtHt36KPVZcXi7XOV6dDp13S94mOdHWGUvetM6PaVJRIRl8nTBhHGqiQjfbOqHltAoJmm87czxL85RPbWB1WJgqNCFjx2CaZ43Y5p+hNfBvQQ8nJQAADFhV6pUrE330tg1wpoRNlafEnHmbY7Et6Ax/qFtB2qML9dojLjIyaMBNM6Y2bDoWZupw//DXchKxtCrlxmoyyI60J3Lzj7EFz9mSaVmdbiBNN8bZGRE4RGWwIOecV7cT8bb3Q0PPw9O/Pod3O6087ylnBuhmfTJLahG7xPrF05ByyQqwxItWYGk1/UxO9hMVmwgrlcu4xmTR8+sBqNunOowf9JT0wkMCCOmYhDN+iS1dyNxvngR35ulDM4r0Xzn1ovX4fn688tgAwlsIIENJLDFgC0GbDFgiwFbDNhiwBYDthiwxcDfIAa+ARLYu5DbvYJZr2ZlspNQxx0cSu/FutpLRqALF2Rp1DQ3khVyAfugQvpHeykIPsSF6CJaHz2koaOHockO4g58wF67cO51DDDYlcu5//ofHA4opLW5EL/jn3M5sJAx9QbK548oqHxAc20ZUU6OHL9ezpJ5jMzzn/LuLmcyquvJDznFO7sPEnDnAbU5YdidPEhQ9TTmuTr8Hd3wTymn5n4W4e5nuds1w9CDFK5dDeP+4BLDpX7seOsQ/neraWy/h+zIR7iVjLKJlvaEi9ifD6KmqQLZJTfC7lTyqCqHwKtn8cwdQLf8mLgrjjh43qKmrYlM31O8964/LYurjDXe5tLR4wTdreRRWQk17X3MKnSY9QqGykO2QQIN5k0NPTk+uJ2/RnplJw21DfSPDVMZbcf7lwpZ146TfW0n/9NbdmT1qVG1RfLhqTAeDK+xuankWa47p/YJkOAlm5vLVHrv54TPHYbWNjAt95N8/QOOJLaikVbwNRJLQSWYHXotOr0B5VQHoZc+4nTqMwyvtAmUKtRqDRqNBrX61TaSr0GCE4d9qR3TYtApWRirQSZAgtJxjGuTdNWXUvCghebcMA7tdeNO6zjzPRkc+ue3+cI9mYfdndzPCOSyvSOxBQ20PbjFhQ/fwzWzi8GGWzh9epi8cRNz1X7s+L/+gQspbSyq+rmx73PCy3sY6W+mqLSBx/XZeJ88hkd8LfP6UeI/+iW/2XmF1JoOevqeUBLtw7mrN6lqbyDD/zT+GQ8YX91ihbxJwKMNJLANCH+DAeHPR7XepIfPdi+2OLDFgC0GbDFgiwFbDNhi4O87BgRIYKC/SMaeD/+TvfYuuLu74nzRjvc+fJ9juX0sNSdz9uhR4lpWpXmLqjudY7vPk3q/iVTvXRwJK2ZkVoFKqcXMPIVnv+CcrIx5C6wPFuHy690EVi8AGhoCTnHsZBitcybMmjUWFpdZmumjyP8Un+5zoXVxjgKX3Zx0S2NMB8qWaN591470QQPInxB5+jAOkY08LbvGF6c9KO9bQbcyQm7IMb680cBYVxW3krNond/E2H2Lwx+6kPlkGazLPIi/zN4rZazrhkh1v4ZXQhUPb57jC6dYnixZYXON5pSrHLCLpro0Gvtj9tx+rAReMlEqY/eOYBpHB8gPPs1nl7KYsGyyaRB77eXIlSp06jUGS4K2QQI1lk0tT+9ew+7kOTLaZpArtBgNcl7cv8HZL6No6GkkM+YL3vnQm9TCPtoKzmIfncWLJQMbplW6stw4uQ0SvGSKfMd9nL2ew7B8E+Pyc9K8PuBAcCUL64tMT00yNTPP8pocpUqNUS9noCSUI/uvUjakQi/EGxVKFGtLzM1MMTk1xcz8MuvSPGwLJGiNd+Oz//4Bhy+5ce2aK5fPH+WjX32Ab9kYYmuAfHWJ2cVFpp/kc/GDX3Mto4XRp9mc/+BjohsUYBrlppM9Bz0KmReRYuglbs9OXFJ7WBprIezafnxqu+lIvM2l99/C4U4WTzurcdvjT9ngIkq1gqX5JVbnn3D73G72OyTwZGmE21/u5GRgJasboBko4urxz3HPH0RnMjBUcJWdV2NoHF3f2orwBs0rbSDBG9SYf9+DjC3JsLW/LQZsMWCLAVsM2GLAFgO2GPhpxcA2kyDPg50nL5LaOMrywgyjvbXI7HdxIr+L54WB2O1xpGjYwKbYVz9Tg8fOjwmpGGJhppe8ECcO7T+GR1o9s8Y5Ch32csazkHGNieX+Qq69v4fo+hVgnUeBDpw4GU77vBHFQAUhrg44h8cR723PoQOXaZwVIMGnnJdlMqaBpcY4Pt7pSuGoFstSJ1Gn7bkQVU5p5Dl2vr0be1d33F0vcvrEUc7EPmRFq0WjVksOC6utiRx4/zKpzZMY0DHemMr1w+6UNZYj83Uhvr2fKtd9nPLOZWTNzKZJTn9JMGePnCY0yIdzR65xf9LES5OWsVI/Pv0kjLq+NhLdPuZoVDMaqw6lEEhUq1D+DkigQiv28a9P86QykYtH93P8cjh1I8vMD1YScfYwoYm3uRN7lTDPMG7ExRPjeIbIO43MaaxYDCu/BRJsbi5Q4bGfUz53GV7fYhLc8t7F8dB8arKCuHDBkfOy29QPLmK0GlnsKcT1yF6uZT1FrdVKworCMWGtv5rYgCucvXQFr+SHTKwpUQkXiJdrNEVe4th+D0q751icn+LFs2LcP9iJb+k4BuU0TXf8sL/gQkzGDa58+g7X05oY6srGadenpPca2ZxrRHb4NOcjW1FiRavsIWHPLq7ceopmdZTcKC8ueMcTkpJOSJgvZ6NSSL/hwRHvu/QurjHZmY3nBTvck28TcW4/x87G8Xh+mLQDu7hyox2F1cB4XTInf/YLPne8xnX3q7g4HOTTywm0ji+jFboGb9C80gYSfKsxxUP2lwhQqMR+JJt65mvLThDWLWarBZNBh0qIl3yr/W3vbcmVLQZsMWCLAVsM2GLg98TAX5gjiRXGv5navG28f01znm9sN3C4RvFzNby0oF7sIerCLo5m9bDcmsK5Y0eIahQTfVA+SeHQzrOktUywuq7C9HKDhaZEjp60I66jj0rnfZyWlbBgBcXzItze+5zIR0vAGrUBZzh5OorOhTkKnHdyMLQKpV7F0ztXOLT/Mk1zWyDBOe+7jKpfstQQy0c7rpA/rMGy2EHk6dM4RjykLe8KB874cH9YiVkAF/I11tblrK8usbi4xLrWjLw9ib3vOJHxeIENQDvZwe2QQ+xzOE+Ijz+t62a6k07w2cVoHi9uSEyCxiQX9p+Np7ooHPtjdtzt0QCbjOR7sOtjwSToJy/gCHscM5gSJzUqWVtdZVWhk/bxT1SF8/5nvtStmLEalCwvraBQ6TFpxsh0/pAjUTXMTLwgL2YH7x/04EbAI7paYgm6/hmffRBAQdMocrNFlJaBwuvY7b9IvUTgMNKfeYEPHIJoFZoEM4/wPvwpnveG0ShWWVpaZHF5BYVGbDNoJcbpEGdjqlk0b2I1fSPnXl9jZXmJxaUlllfWtq0Vv95ucOpoIM1zoi5MyOfqCfhwN4H3J5isS+D0FwdJ7NSAuoPAL9/hWmqjBBJc3rmb20+1oOgh9qwdRzzLEa2N9glRuz/G6WYXGuMqXTk3ufDrz7GLj6f6WTsJTkGcOfILLuQ1MTf2lBinDzic2MVL5DzwOc7R07E8XtgCCZwSWlgzmll6fJcrh/YiqxjHZDGhU66ztrbG+l9gcfm6jjdvLEggVwh1UhOWjQ2s5i2FSsmjVChSGi1sblgwCOrKNxpVstZYl7O8tIpcrcFg+trjU3itCiXTLe9P4UFqlo7/bd9TJevriyyvb4mSWK1C6MOMXhKz2JqQvjreKgJLUlEV6qh6TBZxLStmo04CGeQK4TMqJrRWNqxWTHrNT2RSK1RDtZK3qkXafyTf9rvVYLRuYDFpUQr/2x99sBaWLipWJ3uoLS7kXkM3S1oLJp1QNv09ydCPXkZbOX78uLDVua3ObTFgi4G/vxgQOYZGeJmLHMli3FJBl7zpVegMZikfEern3x4flXIFS0urrCtV6I0WyQdd5C3CWkzkU1tAvMhbLBjF8b81jiqRixxpTYFGb8JqtWIVXuvC7m4btJeOt2xgtZolerFCLqjLQkHeglXK54Q6/JbnvFC1N5qt0ucWk/4rxfnfvubfX9v+9O7/lbvBZX51+ALZ33Q3OPkrdic/Y0P+gtzwa5z3iKOw8h4p/uc5H1nKwMQEzXm3ySqpoSI9FEc3GZndM/SmXeKwnQu3Kx7SXn+Hiz//kKCaRQkkuO95mP0HxER3kQd+Rzh8KZTi6nIS3Pawc5cD9bOzZJ97h+OutxlWw2JtGG/96ixZLzRYF1oJPLCfQ551rK40EXbVBc+IDErvVXCv/D79S2sMPUzB+3oE1aNGNqcf4Pzlcc4H36bqsbByXKC9wIP//o8f4BT6gKXNTZSDpXhevIL/jVxK8m4ju3qRwLIR1HMtRLiewM49huLqMm5d28/P/92ThoUVJpvTuH78BIG3S6jITSXnfhejc3P0N1WR5nOMf/73/fjm1dE9OsFASzU5qZlUVFcR534U17sNrK8v0ZJix//xzzvwLhhjY/4+lz/5B/7Hj7xoGF9Hr56hr7aMRPd9vPvLHfhnttE3soxqtgm/s654xt8iI8aT847xdM5rthwFBHtCq0M585Skix/yT28fJzq/gqrKKupaepmVby+iCotFldAlUKH6yhXglbvBafZ/fv233Q1+8Rs8y8eY7cjE7dA+3JLKqKtK4vR//jNOKQ286EjH/u3fkNAux2qR8ywviLPHzxCaXsG9/Ggc3v0ZZ250oDCbmevMxf6f/jd2XEngudFAjdtn/PP//g/41oyjWHpOmufn7HVP4mFDGZEnf8NnZyJpn3tB8q7/5ExkPUsaC6a1USqSvDl7JYKciioqiwqp7xlnWSHmaW9Wf/NGggQCINDr5Iw+fkBOSgp3yzuZW1ej1ahYW5qg61Exd7LKaXsxj/qVGqWg66wv0NOcS1brDHrFHF01mdxMTqW6a5R1tQ6dRsPiSCt5aTdJzirl8Zgcw/YkUyh6yldHqLtZyOOxKQZayklPSSEjv4q+mTWJgqLSall53kheRjJ3C+8zsKDGZNCyNPqM6vx0klIyqGgdZlWlRadVSiqbRWkp3MzI5WHPDHKNbsu64zUOQmEfopodoKb4LjVPRllV6VCrhd/tFO0VOZQ/HGBZq/7RHySpXKsjVASeZM/BC0QlZ3G/tYunQ/OSd+1Pb1B9szoiW/3b2tMWA7YYsMXAjxMDWzmSipm+JgpuJZNa0Mj4khKtVoN8ZYbe5ntkZRZS2z2F6itvdxUqxTpjnfmk1w2jVCzzvCGflOQUypr7WVLq0Gt1rE09oTQrlRvpuTQ+X0b3CihQqlCpp2i5XUDLwDjDXTVkpt4mLauEx6NbNF2VVo9i/DFl2SmkZZXyZGodg16HanGUtqo8biXfJKeylclVNTqdhvW5PmoL07l1K5Wi+t4tRXgbk/NbwMyPE1N/2bOrRKPXMNGaR2RqDm0Tcox6DfKlEe5lRJL0aEha9FMvDFKZFo6PpzdhaZUMLavRKRborski0s8Hr4Aoch/2saKzopzoICdShndoOGWN9eSFJ1DVu4rJtE5vaSopt+4xtGJEMdrI3VAvfKKjSEm/RWZSNv1LS7Rlx5Be2MSsysRqfzXhkdm0zajQrwxReTuF28XdyK1W5MMt3InwxcfHh9DkfJ7NrjDanE9k+C3qRuSYDat037+Jn48P4ZktLBoNLHSkcf6zPQQ8mMVq1KDW6VnoqSYlzA9vv1DS73ezqtGhM2hZGKwnJcQTT59A0lJTCI24R/+SEoNOwWhbHmGyq7jJosiq7WNhfpCKlFiCfK9z3cuD62FJFLaMsDjWTk58ML7eMkJu3mNwXoFer2Sqo4SIoHgqBuWYVaOUp4Tgm/6QyTUNquVeyqPD8Pfz5Lq3J56yZEqbhlm3Wlh6Wkl8yHV8Q5N4OLiE7ivxQQUCuFvpryTC34NrvmGEh4cQ4B9CcnYto3KhnfD74lGF1rTOwL27pNwooW9Bi16nZm2hl5LwKIofL6BTLvCsIplAT3fCsjO5ExlBeeMg0yPNZEZG82hoHbVGj145S0dpAj7u1/GNSSU1OZTc5hHkGjPKuacUxPpwo+Apq2YT4/UphMmSqB9aRqtTMddTSWKIO16xady9HcedkgcMLc1QnxhFZs0gqwoBhOjRrk5SnxmDr6cHstA4SjtGWFVq3jgm+RsIEihRG3QsdNwhxO083r5ReDpfRFbSyZpaxfLUE+7KjvFvb32AZ0E/RotO2j8ivE7XZ56S7XeWlNZxnhQmc+HiVUIjr+N8NpB7HbOszz4h2ek8V3wjkLk7ci0smScLOgxqpYSILfYV4ng2ntKKNHx9w4lNjMTL8TiXQjLpXTZimukg7AZZIgAAIABJREFUwvUqVwNk+LldQRZWw8xMt2S/4h0cR0yYG2dPXCS7eZz50ceky2SExSQR7n2BYxeCKH6ygNb4eu93UeksaHpyOfmb/5N/uZLJixXhdapjob+Ak//l/2HX6RymNgxoJI9RExaL8Hjd9qyVVhK2VjfMFiuCbSHsbcT+HonFoRWMi63VhI2NDcwGAUBoJGsci9XytafpKxbGV+fQoBbJz0ITgTs/xq9BA/pBEvxc8S4e5iUWNGIV5DUGX/6yAfj3dcq2z231aosBWwzYYuDvKwaUqPV6VvrKSbx+FndZNL5XLuB25yEzcg2qxX6Koi7zzi9/gd2NNrQWQRMW1mZqlGtj3AuyI6qmn/6abJzPuxAY5YWrgxeZVcMo5SNke1zCyTMEmbczLrIQ6idUUo4kJg+ayWqcHGPIL84gKCicqIRo/K+c5pxHPM0zejZX+7kpu46ztzfB3le45pnH2OIsTSWJeHhHkJAQxJVTx/HObGJmfoq6JBl+kbHEB7tjd8KV6OI+5IKNaRvLf3pAgVyOSmfEahZMEcFKkSO86AWj16JTS+/FYo/EKLFasZgEQ3hLCE+jNyLljIK9ohc2e3IUap3E0JXYvDodRsFY0SgltovGYMZsNkhif0q1HpNg/Qq/e5NZoo9rlEq0JgsmKZbkKDV6rFbTVrlEmcxmzEYNEstFs32dV2USq+RaAxaJLSzuQ4nWYJZYMxazhZdo6S8KwvGkJ7UzBunZEP2POEYwigWzxqTXSjEsMXM0+q/uTZTPahX5s8hXt5lA1i1ms1GnkbQJhFWkxbrB5uYGGyKH1qpQqrUYzZbtMmzV2xbrx4hVsKo14nzivqxsmPVbE12lGr10zAabG+Iapq+YPV+xfb5iSn9zDJEj6tRi3WRzw7qV41v+uC2+okwag0lqG40QYhQsX6UGg9WKUSvaWjDEzVgl1rURk9UqzRGEm4LJakGnVkhtIuJGWEyK31nNJkxm6xarScSU0D6wbmIWdoxyOWq9GeumRRJV3KoT0XYiHoxSnZmMgqGkQmcRjO7t+Zcol0otzT0kNpSohzdMi+DVmPjmgQQqLRbtGLnup7H3vMvkBqzU+PHBgUDqxpdRa7RMNN7m3Knd+BQOYjAL0Q8VGq2Cqa4i/ByTeNxbjdeFwzjnTgAqSt2O4BCaR0NxCF+ciOKZGpitxf+SA+65g+isejQqBd3ZF3BMe0BPdyeNvYu8BFbqQth/4BAp7QsMFzjx/vkkBlQbrD/NxengCRJqu+h7+piRtU14OUeW04d8GljMi5EXdDb0sLIJrDbjfvBL7GLqWTSZpA7iVQO+bq8qnRlNXxEX9/03/pefu3CvfxmLWcGzPCf+3//15xy6XMTMyw3MiklaC5MI9PLELzqH1vF1NFodBs0qI815xMg8uO6fSGnnJHLh86pRMdV9nyR/LzzcXHB19yAy7xHDE0M8TBdonjdBtwrpmhTsDjnjbYXE+Xpw3S+e4o4plPp1OnO92PtvP+ezcwFEyJz44pP32XX8IkmljYwsqrfolrbk4qeXXNjazNZmthiwxYAtBv64GFBqMOvmuB/lxPGzkfSawdIVz+4vrpH7ZAaNXsv0k3K8zr2P461OtGYx6VaiUqtZHashwD6c+qdNxHsc5EhiN2CmMfQsJ91vUH8/iSNHfHkwbQJlLzfdT2Gf2InSrEOrMzJWdg3HGwW0P+2i8dk0JqE1330Hh4M78Hswy1KtjJ12/tROmTDP1eNz4EtCqroZ6O6gc1QovEP/rWN8ZOfNo/4JBpqbGVKI3GmB4uuHOGgfTbdiE72YLNjiwVYHr00MbD0/a4sDFAc5ce70FWILeliXAA1brNqe1dc3Bt44kECpNWGZrcPn8Dmc49uQY0U1WMCFj45zs3UGrRXUA/lcsf8E722QQKVUo1Us86w4kAu3WnnekMTlo0e5/UQFmxv0ZdvzmXMgd+Jd+ex6PsMqExjHyfXx4qJ3GTNWKzrVMHfPOnG3YQiF0YpZr0Fnfsnso3AO2J8hvWuIKq89nI68x5z6JdqJBoKcP8Qx6zkvX1rQa9RoddPkXfmUo+GVzCoEmqZHrTOxOV+P19HTXEpsZsVsRPPadHy/G9gSSNCTx/nLR/ngNx8Rde8Z80vjlHl+yEc77Dh0uZQVVqhL8MbFJYic8hry4mWcc0qia0Hs5UrFw8GZhLyH1GTHcNHBh9y2CZYm6wg/dRRZcgl3g06z75M9RDUMUJ/gzLVroWSV1lJ5r5bnS8sMPUrH88xl4nMf8CAnlksO3mQ1v+B5WwaO//kbHCLKuZ8Vwsl9b3PKL5WmvmHmVlV/gAb1u/dp69RsdWKLAVsM2GLAFgM/tRhQagxYVp6ReMGRE57VLLGJee4hHrsPE1raj9wM+slGQi59AyRQKlGrVEw8CMchupqezkK8j35OWN0SL1/CxL1r7L/kxu0ET/ZevUXbvAYsi9QmBnL6bAbDJgtm0xwlrle5WdTOknEToVmkM22w8iSTc/ZfENY0SnvkMU543mZgdQPT6nNue37AoYRWDBaztBKoNZl5lmHHx5eCaJ1QYd0wo9Pq2dBOUOJ7jhMXb9KntNpAgtc4R/ypPS8/VHmVKiXylUk6q8u439jLvFKD9vdS72396g9V77bz/GWx9OaBBDoz+rEq3PbZ4Zb8GBUWFMMluO/8iKiaSTRmkPfk4GT3NUgg9szLl4cp8DnH7Z4ZXlRGc36nHbn9Gjatm7woOMen5zwpKkri7AF38p9MMfMsF9eP3+GkZzFjRtC/yMPOJYWWkSVpX4sYiDfUo+R5OXDS7S7PNdNkn/iUSxEPmNOAbqqZCOf3OJ3YitqkR6s3svY4HbvPL3CzcQy5VlCHBM1Gw0CBjJPHnSh4torR8G0hoL8sAH7oB0gCCZ5lcfaaH4GBlzgdm09jQzHhJ10Ilnlz6Eol8wv3cTl0nOuZ3RgB/Uwtsv17Ccx/QIa3HQfdihButmxMcufCXs6FF/K4KpZPPrxA5RJYh/Jwc7MjpX+dp9EnOHYpiEcjSvQ6E8b1F9z1Ock+5zzmBJVjc5qsS/s4E1LE0EwnETs/JeShAstUNZ6Ou/AqGeUlZpvgkS2psK262GLAFgO2GHjjY0CpNWKYEwrtpzjtW8saGxgWGwje+z6y7CesGkAzVkfQxW+CBEJgbJ7qIEfi6gcY6czF7cP9JLWsYt2A2QdefGnvyJ3idFyOXCG5dpDZoRqCD7zPF/Y36dEBM/dwdo+j9PE0OoMGpUqHRTfHw1gXDttH81S7SpXzlziIfGl9E9PqMHd93ueLwEpWdFpJNNq82ErIiSO4JNczqxK0aRVao4nV7gKc7Y7gU/wcvXFrC+kPndvYzvd65Zo/yfYQFH6TGbNpi338k7wH2xjxxo8R34zLNw8k0JowTT3k+gEHXBPbJZ9M5Ytirnz8JYkN098BEujRaFQsDd9HdiyarlU5o4/iufjlCe70qHm5scFgrj27LgbSPDxHb0Uy7m6uhMSE4HnaiSuyMmY2XzJacBXXW5UMLwrRQS1G4zrP8mQcOuzI3Y4VNjenyT6/m3NR1cxpXqKbbCTM+UMcUp9ifLmBfr6VmDOf4xBcydiaXlIKFe4MKz0luB45hMutZlZNrzeLQATWK5DgjLMv6TUlhJ/ywcf7Mo43KimL9uGwywNGe29w8tgRYh9NY940ol4Z4Ibz5xwISCLcaRdnbnSi2zCgNyupDz/MDvebtLeV4HfkIDE1L+gqCsHtigulw0bMK4PcT/fjxP4DXA7Lp6evhRjnjzke14bGakBvUdMUfZQd15Jo768nfNcn+N9bQPWihGsOH+Oe14debDmxdXx/Vx3fNztB2/9tyZ8tBmwx8PcSA2IBw7zURew5B05517DCJqb5emSf7SOosIc1I6i/BRKohSDxQjNBJ0KpfT7PbH8hHvv2EN24zOYmTFd78MXZSxR1zzNen4nM4wq+YcEEOrvg4JjB8AYsVPvjkZDO42ktBq0GvUHF8MM4Th88RlTNNJusUel1gNOe6Txf28C8+oJ07w84EFmHUuwV181QGXaKvY6hNI8qMOiE4JsB3UI3N12Pc8gtgwGlEb3KFst/L7Fsu09brNti4K8bA28cSCDESqzKfm5ePoW9rFBaTZY3RPDRbg9Kny9LK9eGoSJcHD7Fr0JoDmwJVry4582xqPvMqs0o+gpxstuHe9kMoKbG9yAHfNLoX9JLoihqjQb1yCMCXN24ercf08sZcp2vklz2hCWxmm3UMtGUysWTxwmpHMIMWE0qmhOO8p5zCqPqDZR9+Vw5vJeQ5lVe6ifIDzjNCbdkepfNsGlErzeimWwjzukE9kHlTJmEZeiWmMnr/FB8BRI4eXOnY4SG8C/4+S/2kvl4iJo4GQcuVzI3X8WVQyfwyu7ZYhLM1uF3YC/+ufdJ8zrNIY/SLX/TjSkyL+3BLqSY0elxSvzsOHzmEs4eoeQ0jKI2aVlfEWqmWtYm6gmz34XL7TLuyOzYf7WABYlJMEOu0z7sgvMZGGsiZMcWSKB+UYqr/U7cC0ekGLAJF/51O5rXOWZtZfuJtL20CmOS9En+9DbbFiwyGbat3n4i92wDL38bvNyOgS1b4T+lDUX7C9Ezw5Yl8Q9pe6tUodWbvsPu708p34/4W7GCr5mgyP8CR87f4IUVNvpus/eTS9xqmUT3EiyzrYQ5fcDFO71siBxJa2CuPpQTIXn0LOjRTTUReOETTqX1S5oEnfEOHLgcTNOUDrNBi5QjzTwmxdeV09Ht6Fjhnq830bcfMK2zYDTqWewp4br9Ia5ldSG5wG+a6M+6wIdnA2ieNWFZaCLg+C6ulo/x0qriSa4PR067kNezyiZCsEyPQTlBTawTx85E0jS/AULUTYje2Z6b335ufgL1IUTjBOhjfGWn+WeW+ZX9uUGv2RIw/Oo8W0KIOqNRErsTooN/+jjyIz6nX5X7Db6mSgiPb9nB29ri9WznNw8kUAhVUi3DFRFcueTMjdz73PQ5xpnkGmZX1pkb7aMmQ8YXO37Ocf+7dA5PsrQ2R7XPMRJq+lnVmLEoxyiNlnHKKZby+7e4dsyJm1WDLK9N03L/Pg31D8mL98bFI4y6aSuWqTLc3JO41z2PwaRltjMPx12/4D9PhFDR3Ezdw0Z6xhZZ7i/H6fhVIrNzuRPuwUWnNPqWZ7kf+QU/++VOrt2qoKm5kcbmAaanHpN6eTf/8atjxJQ101z/gKanQ8y/5nvnJXeDJ+kcPuPCzaYpVp/l4hZQxNjiKBVhV9lxMpdllnkY7cFllxDyq+spvuHH2YtxdM6t8Px+Cq72ziSVNFJfEM8le0+yW8ZYGG0kaP8VEkqqeFj7kLrWHqaXZnlaU0FRYQWPHlQQ7noIv3tdvHiQxjW7yyQWN9BQmMhlew/uNo2xPFeH51u/xr1oCuNiJ7HXjnD4agL3ng0zsyxH/ZVf64/9sMqRK9UYhQqrUE+VK9AaLVi2VZqFyq9Ko8doNKJRvVJ8FYmpcVs51izZBUmKviq15HEtFGulRFoulxImcfyWcq5Z8qQWqq4KhRr9tpqucJkwm7ZVhYWCrDi38LCWlIaFJ7UYYFVbirHWDSyS4usrX2zjlmqucKrYdqRQS/7V4r1QEd5W1RVqsq/BwCdUts3ifnWq708mpbo3YJYGsq37tQ1m3/F8CMVniwWjViX5nYskXSVUn80iBiySErVWLdSJv+PYb3wmHac1SB7tQgn61bEaYbG0OkVfWwsDE0vIlarviaWthFCvN6HXKKXYlc8P87jlGcOzKyjVyu85/g+X8/vuw/a9qD/R94g+w8KGpCT+fZO3LTVtMcn8zn5CqUS5NkN/ewv944vIVVoMZgtmQV1/NekX6thCrVoojUv90ZaqtthPr1ya4FnbE/rHFlF8Zev3F7aziMO1JUZ6W+gcnEau+iPiSvSlUh8k+mLVVt/6jWfgrx87SjRGPVNNqXhdPENE1kOyg+05EZEtWaOtTvXzqDCOM5//C5+63qClf5gFlZymUHuiChqYUVmxqOdozgjj+JkQimru4mt3ibCMdhZVS3TW1lD36CGlaWG4OntSMmRkY7GOAJ9oMmrH0VsNrAw+xOfQ2/z7Hg/y6hqpq62n6/kcisl6fBxc8EnOouCmH472UbTPy3lREcKuX/6SA15pPGptob6+g5HZURoTL/H+z37FpaRyWhsfUdP6lNH5tW3V+7+wbX/ANlFpxVgtVNK/v0xCtV6ATpIyvBg7hTK8/s2zVvvtOFei0siZGXhKV9cgc2uqP89KTim0pZYYedrGs/4xybdeLcYhATyoVKhW5xjs6uLpgLAU/74x5Pvb6rfv4ft+r5T6QotJMFdFG4tFR9F3/QlghdiCLOLhla3oDxijf/S9qDQYxRZpkS+/6nf/jHIolUrWl8bpaW3lxcwa4v13lUE4M0iOFhbzlrvEn3GtV+cVDi16k4UNi/krpwvpO+F4ID1rr3Lp321LkTeK34i8WOTmf8yz/Oq6P+XXNw4kEBMqnV5o5uoZbiggPiCIqDv1zBmAl3rGWnKJigglOMCP4JBg7j4aYHW+hSDHdDrnxMa57X/qORrzogkICCa3cRi9WJU2LdBSlEJ4UAjxaRW8WBXWAzB9LxC/rHImxTUwMdVyBy9vP0Jjb5CYGENkxC0e9i5gARS9lSRG+BF1M5/edekDim644h4YSVxSIrGxcdxMa2BwrIXbATICwqK4cSOemKhwUqufMr4qHs7fDeDXIQilujdYYOkZOUWVPJ7RblemeNEy1FDJLUHvF28tKzypSicqJITIlHJ6V63bvzUy+6ScpIhAgqMyqH0uR2M2szxQiZfDURzd/AgK8cP98nmcY7Jo6migOCWasJBIbhY/Zk06jYWF7nvciAwiODKNmoE1REu91I9zPy6R6kGxbrHBSn8VN4K98brbSN+cEp2YTPwFHdCffaywa1mbpO1RHQ3dk6yr13neVk1V+zDrahVqjZrF0Se0trQwsqhCI2wfDWomnzVSlJtNbl4JtY9HWFZqUCxO0dNSSXFhFU/HRCKtlraurM8+51HhXdKzK3gsdDP0elTyWZ5WlZOfn09+fi5FVY/onVZiMiiZ7G6kJDOdrIpWptbUkvOEVrnCcEcFd9LTKWnoZ0GhlyZgi0PtlBfnUVCYR25uOfWPR5kcf0ptSQ55BYUUFpdQUFRIUX0fSwolyj8iUfqz6/J72k8lJgsr4zRWVvFoYO57gSGVRs3SaBc1dQ30zchtDhjfUb9icJevTdFVVUXb4LwEeOn0ehRzz6mryCcnK5ui6jaG59YR4k3fOQGUzquULKnmhzooLMwnvyif7OxcimufMaswoJ+txO3DXyIrGGBNrfuDSaRIBuTLM/R2t/BsfElKztbbEtn3tgNJdaOofgKsrL/WM/CjnVeAispF+pqqKarrYnpVJa3yfuf1lSpU8kk6KwoobRpkSf67kwSRLKpnarj+8S/xzu1leW2e9qp8yhtfsCrZTylRqeSMPamlvDCPvPw8cnIKqHs6hsIkXG/zOfPBcbzuPkOxqf9BbPKENZp6vp+brr9kT0Ala9vWZd95j9vPjriP9cku7hWU0tg/i1zzN7A1FpMNzQoDtVmEuLpwLSSLzslV9FoFQ3UZ+Pt6cs3FCVdXFyIyaxid7iDMIYaCxjGURi3CMlq9NE7d3SBcr1whOruO8VUdBvk4ddmxeLu74R10g9q+JUybL5l5GI13bDR1EwasOiVjDbdxdXbC1TuIwEAZnp5B3KnsYtFoZamrnGi/K3j4RlHZu4x5fYz7aTLOXHTDOyCYgAAZ/kHJPHzWQr7PVa44XyMgJBB/mSceibm0jC5vgS/f0Vf9oXb563y3Nd7ND7ZRVfWEqTX5750MSdcXrBTFMsPP6sjOE2NqNpm5RdT3zqIUDNbXNPf7y+tOjZFVHspOcvCgP43Thm3Luz8x15VYMgPctHsPe89MhpQbqKYHaWkdZEZtxDjTSMDBg5yUPWQVI+ofK0YEwClfpKe+kMLqbpbky4z2dNPRO8nqHwlWCBc2xfILGovzqeqakIDv3z+W/on19sfWg+inF8foaOlhaH4FxZ+9sKaU8trl/iwuvPNrImtnUKkF8+O3yy1yi5WZQVpryyiprOH5/O+OC39s7KmUCtYWxnlcV0l+RS1dE6voxGKBUotufYLWyiLu5ok+eQH1t0AYYb2pWHxOQ3khOdk5VLS+YEml/fHi51v18sfe8w/xu29M4v6s//4Pf9ZR3zroh7iRV+cwGAy0tbXh7eNLeFQ0sXFxxMVEER4STFBwMGERW5/FxycQHxdHbHQUIVcO8C+fHMfFJ5Cw0GCCgoIIDg0jKiaOuLg4aYIeEhxEUHAoEdEx0jljY6KJCAslLCIYxz3vsvfoGbxDIgkNDiY0IoaEBHH+WGJjxV8MkeGhBAeJ78T144mNFccHExwSTlRsAgnx8cRJv40lJiaSsLAIYkQZ4+Okc0THxJCclMDY6AharfZvM5n9nkDV6XT09fYSFRNPVGQEEWEhBAUFExws6j6E8MhoYmPCCQ4MIigkjMjfqssQgoNEHYcQJn4n2iY2mvCwUCaGB+hIv8BH/tWotmNn+I4z+w5c5kxSFYkxEcSJuo6OJExq55Ctdo6NIy42hqiIMET7BQeHERUXR1T4VrlELERFR5Ofk8nszDRqteZvU68aEyzU47zvS45H1rFkXCXr4lv8y46zPBzXYNm08LzMj/OOjpQMGtk0r9JdFst1dy/8g8MJ9QsgIrmA3lUjK8Od5Ace5l//aQd+FS+QmyyoF3opjryAo7MPAVcvccY/naZJFUbtEyLefYv952SER0UQl5ZH54yOte48gtzO4ebui7vTZa7d6WBFK2ekNhfXMxe5GnwdZ0cnUsufItebGMp3461dx/EODyciLJmCh/0MP68nJyGE8JhYYsPc2fmzX3I06hHzYm/r70GMXz3Df7VXpQA7lPTlO/Kz//pz9t56Jq3QfHtg+vr6SnQWI8Nlvnx44DgJbau8NH4tHLrlPWyVVr3NErNCjkIoh79iXyi1ko+vxFiQi1WEra1IKuHh/D3P0k/pezG4ry804PvrX+Oc0YvaZGJ9pJ4UPyecrgcSFRFBgIcXtx8NsazQ/n4EXrBp1Cs8zXLjn/71E5zC44iJ8OXSKUeis9qYnapD9tl7BN8bxyhtJdryvVao9ZjNZgmwEpRVgfgLrNA000mU/0E8H0gyqCg6bnDo/Uukty+wIUBDqxmdoCaLCZPRjEUweSwbbAjfaK12a8VhY0OiT//+GPntpOan1G5/9bJqzZjmmwg98d/5n39zjdKBVUwGNUrBALBaMRkNWDaEB7dYUdeilg9RHiUjJKeduXXh9qOX/K03NjawCqEvrRbV7ENkn76Lf+EAy0ujlMTJiMjqZE1aaRUMqFXu+X3Kv+46ik9oLGFelzjr5Ez64zXMo6Wc32VPYOELaQsgEttqiyUlkkAhKGaV/MDNUvIo6kdjsGI1Gbf8wze3YkE8v5JHud60FUeqSbK83+NASDWreh1arUHyNRflFitOInbEPRulezZKgLVupJpo3xBymseQ67R/EPD667WT8FkX3uyCRba9DUfyaxf1LrzWrdIqtkXYSD8KwC74Jo2jyq8n4BJrzSQxNkyGrZU1ieotPOuFj7zJiE6rw2SYpTzEh9DYEib0FsnCWfKRl84vvOmFk5PwYBcsOjkqrbi+ZeszjWAmbXmjb4gVPPGMmsSfKK9m28fdKjG9hIe82SAE4ZTfzxD7sfpfYa+tVtCT7szbb/vRsCDHIMpvNWMymtnY3JRiW6xKSlsk1Do2FSPkyI7yD28fxic+logAZxzPeFLSMoFCb8GysXWs8H+XJjlipdyyNQ6ZDFux9KofNArf+81NXm5usmE1oNXoMIpri1jfXk2VfOPNVom5II6X4lWt3Tqn1cqrsU35zesIluMPCvarMb5c5VHAGU6cjKBrTSR6W3UjriPuR2JDWkV/YZG29mwxJ7dXmcVzazFJThdmzSCp53bi6JvLuBbkzSnsP3STbqGSvdJG8LHjnAttQVoS3LB+fS4RE9ssH5PJikVqJ1Fv4rxbq8gb4vfb2xhe9QEW6wZW6xZDU6ysS6zP7WfdsiGON6ITQOD6LPUZAfgmNaLRTlAU5IdDcCNqXmJUKRCAo1m0ozhWtKPoZ0S/YdoamyybLzGsdpMd6E1s1XPkaj1GqZxGjBZRL9avmUkCoDVs9Webmy/Z3BTbc765/UKJRmKLbrAhyi4mxdK967fuW1zTKsou+sJXY5wchdbM5ngFDgeCyetbxopFKoNJsDIFa1XkPIJNKhhSYlw1W7FuiLp8JdS4zfAzbS0K6idKuLrjI2IezSCBwKLvFG0s+lqjTnqWZ7tKCL+0k1/8agfp3dqtcV7qE0xSf221iL5Dg95oxaJXI5cr0RjMWCxGNEpRhzosGyaMagULL5pIcNnPP//mc7xqZsCkQ6OZ53GKL1cve3HN0w0nj0AejK6h32Y+CnBGtT5OdUIYgb4hhPhdw87BmZiKFygFi+3H6kv+Rtf51nT9T377WoIE7e3t+Pn5ERoWRtj2X2hoKFt/X38mvhOfhUXEkBgXQ0T41vtXv311bFjYq2NDv/OckbHxxAog4vdcQzrPd3z3u9d5Vbat6319/TBCQkIkwGJ0dPS1Bgn6+/slUEMAA6/u76tXqS3+cF1u/XarHsT/g4NDGBsdYrQlBSdXNwJCIomODMHfXUZ2aReZxdUEBvhtt/M3zh36qi7DCPuq7kO3fvfV+zAJEMrISGd6ehqN5m8FEhh5udiEx7GTnI1vZNG4Rqn7+3z463c5HrFl4zlcGYqriwv3RjawTpRz8ZMv8crrQvMSNvQK5saeM7WqYn1lhcX2dA7sPEXgvedoNvSM1d3m0l4HiqfFzKmbCIcz+N5sYWG1k9A9Z8h8vCpNqjZF52ydp1yG1WqkAAAgAElEQVTmiKNHKmMW0A3cwWGfB5UdnaQGHOFQRLuU5I7lu3HcNZhHo0q6cxz5LKyKFTFze7k1iIrtBmLCJeZyy23xnL8cTduEXBIJ/eslva8Gs+9+Vam1KCdakO3byVv73uVEZi8m4SLyeztfJTqzgZHKEPacOktK5yqb2+4iQgdDOddL2a0Q/GRh3CpuY1ZjQTFYTdKdezydXUex1EdJcgJ3O2YwGxd5XFJIcWkns+o3i6omgQSLzYTs3Mn13GEM6gmKg+3ZZx9J5zZDSDX+hK4XUyyv/wGKp9iyoF6mK0vGe/tC6VCL8WiDnmQHdtn5cb+rlrAv3sfJP4no8FBkEbepH1GiHqkjNSeHpuFlyf1ldewxObGZZN+8wr5Pf8lH9p7kPuxitCWTkzvscAuJJjrGl8CEXJ7O6TEsDlJVmktKZg4ZsT74hafTODDIo7uxBMoCSXvYx6rmD8XJd8fb3yrOX4/rKtGajUw8jCPE4wv2fubJrcInrFlMrM91cz8hjuKyMuL8fZFFZtI8tIreNE9dYiQZlX0sK9TM9deRkxyKTBZCfG4j03IjxoVaCSjyKxxkbWWWR7mhJFf1oxITTEkbYJWq4AO855vHnJgUaF+QfHkPe73rWJ+t4sqeEzi4R5J4w1+Kn6bhNTRaDasz/TzISSbczwffuBw6J9bQaeT01iYRV1xKWVIQfrJA7tzvYUltkET3RloKiQ4NJyJQhsPhdzgcUYvKKGe8o5LU2FB8ZP7cqupmVaNlZfIxVQkJFBXnExybSU1tJXfi7lD1eBLVa55oiknPzLN7NHU9Y27tD4B839WPCntp5RRdj1ppfzKNQmyn+67fvamfbYMEfVke7NgRTufqIqNtD8m/kUtB4W38vGRE5zdLLBtpO5Zax4ZimGzZBT69lM2U1AXOkHXxI74IyqdvoIvypDxKilMISkilbkSBdrydzIQw/AJCuFvTx4pKi06nZW26h/L0SHy8fPH2CyQ8qoS27hZKUwooLU4nLD6B0p4VjIsDlKeFcN0rmLs12yyt2R6Kk8IJCAwjKf8RQ6sG1BMd5CaH4x8QTHpxMxPLClR/9kryt/vMLZCgLuQCx/c6EBJ/mzBZAAlFHczK1ZJjxcpoK7lRXlz3T6C4cwK5Vo984gn37sYQFBBIcFIxPYINrH9OquMuLgTkMzrWz02Pw/zbv+3lSsJdquoqiTt3iv32odxKD8Y7IIZ7T2akybgAI1QaA+tjbRQWJXI7K4vU4OsEJpbxdLCLkluR+PpFUdo+jlyABno5wy2FJIT6EhCaysOBRfRmLXMDDVQkJlFYXESEtzeBN8rpnVWgU6/xrCKahIIGXjSlc3LXx7y324GAgvv0Lwids2YyYkLxD44is7YPucGCbqab0tICMnIySY8OJ7+xhZLoWAra51HMDlBdkUhKQTF5EZ54ByVR2zeHUqtHo1igpyadkAB/vGVeBATFUdrQx4LIPVQqNFoVE+1lxAYHEBCVQvWzKbRmM4qhetLyi8jLuU1MqDcBiXk8m1GhEQs7AkhdGqIy0Ym3frYDO88wkisfcS83geJnc+i1egxLA+Sn5FPeMYVGMURNWhSB/iEk5jQwuq5Dp9GhV0zTXJBEUGAQgf6XOfju+8Q3LmIw6ll+0UBalAx3z0BSituZXFWjXpniaVkQJ3d+QWavegsQUC/Rcz+HmCA/guPuUNM1SH15HKlNwxhM6wzczyQ9tYLnywb00x3ciqugc2IJpXqFvup4jh47gOzBLFhMKIeKOf+xHTebF7Gqh8lw28ep6CbWBWNKALzi3lfHaLnXyPCKGcyLlPqf4P1TKQxqjW+8jeWfjAp864DXDiSQKO+6rW0DL1++5E36EysTkl3jn7KH6UccfEXdi4n2pkCuf8C6l1aQFMu8aL1PUWEhBfklPGh/ISVrWE3SRPQvuZ7Yuypo6KL8f5MEW/MtkEC/Qrnf5zh6eHDh+EXKpwxM1oTj6uJK1cQmk0UX+fBMKG3TSgw6gdiKLQlbyZsQjrSOlXLs09MEVDxHa1UxUBbP+T0hdKxZeYma1sizuAfcobv/EbLP3ch+uijZSOn0RjYML8i4fAWvoGqEDpRB0ccdx4OE3Skj3G8350uGBMDPxlgx9ue8uVk/QuPtfeyOqWJVZUCsKEn7x0XcqTRo5f3ctj+BT94TVjRigPp2cvDjvFcKFoF6gaYkB85dTSbY71NO3u2WVLZfJa0SYiz2LX5Fif8ukECDSq1mfa6LLJkd7qFpVBSmEXLJmZCUZia7sziyy4m0jkkW++6y7x//Pz4JacVq6CfK0YkLYQ9ZNAuE+8e57x8jnr8GCXbhVTTK2mAFV+32cbVgnE1B61ZurVoYpZWMV/etRCnV9TfqexskeJIt4729gTSK7VybKzwIPcaei5G09tYT+Pm77LsUQ1F+Gl4OxzjoU83ceBXOB07infkUzYaRkYogPjkSSE62H19++gEHZKm09o4x03aXEx9/zHFZCgW5Kbie/pgLGT3oZ5vwPf4+bx/3J7csBz+73ew57ER8ZgG3Q504ccCZkgGltIfxx6jPN+IaSi1mwwwVQTJk4cXcS3PDIzKd53Iz8rFynP7bv7HfI42K0lSuHdnD5aBiJo0z3N77LqeDalhYkzPeVsStnGLu3YnizCEnQgoGUK014f/5e/gXD7E210fMpf/gi9BaFCaxsrnFJJBAAq+7jCk2sS48Jvbql5xO7kM/Xc2VPR/y6aVI8kpy8T/3EUfD77Gg0TA72EFZWgYlFTkEnz/I2agiRhbXeBDwC/51tyOpBWWk+juw1/4qhUN6VE/vcPHMOXwSsynOjsfxy3c4FFGHRj9LR00pdzKLKU715dSXF8l9PM1MfxGO//d/Y+/FCNLvd/KsJpnj754iqKgPpfWH2frwV4sbaXXfhFEv6vhPHyO3dCkM6PXbq5U/Yk7yV6uTP/YevgkS7IzgmWKOjttX+ehf9+KTUU5Fiie7P7tE0qNRlIJRsg0S5PieZ9f5NF7oNrFa5dSGfcnn/ml01N7kyL+8y/5rEWTXtvKkrZII3yu4R6dRWJiGn4s94ff6UApL78gLnHRPIP+WjJ3v7edcUCWDvXmc/cW77DrrT3p1HZ1dLaSHuXI5IJG84lsEXr5Ofu1jKpMucN7/BkV5eZRUtzKx8IJsTy9cvOPJLiugoKKV6WX5Dw4SNIZf5KP/2I9vahH5ydc5svsUOd0rLA09JN7NAZ+4bMoyIrjsksS9J3OsDz3kTm4eZbmpeJ91xDGkjnXzGHfO7+KCfz6js1Pkyo7w9tv2RFfU87TrEfHndvObQ17craggzvUT9rrfpHtOiVajQmPcZO3ZHc5/9l/YfTmRsrIUnHd/zpenvLlVkEu852lOng6gfc3I+INYvK84E5teRPGtYFzPBFAzssxofRJH//Et7CMKqSyI5dzne/C728GySkFFwG/4WLhwdBVx6bOdfHY8gJz2AUaelBPk4o5vfCb5mTfwunqJ0MoJjJMPuHr4Lf7tiBsZuRW0d1che/c9XLNHUIw9wvfoP/CeQyRllUWEnPuMLwJyGFpSMfEgkdPH3YnPvoXHoT3s2uND1fNZ1tVatGoVE42pOJ33IjazmJwbgVy66kPWEznaJzf47OOPOOF/m6KcZFxO7+D87XbJkl2l0qBbn6Up1ZX3fr4Pj+QCajubSb32JXtkNay/BFVnAgdPnSepqpXSUFeu+yeRn5dFxPVruEVUMW9Yo/XmNS7au5CQVU5ugiv7332PxPYllgbuEXLxBFdCUsm/8/+z95bPcWbplu+fcWO+zLc790bMxD1zZs4caK7uKle5zMwoyySL2WKLmdli2ZZkySDLYtliGWSRhZbFDMmcgt+N/couajh1TrsL3KkIOa3MN1/Ye21a+3nWSqeg4hlvFjUYjWommxK4skuQBGqMZhNTTSlcd3cg6mYpj0rv0/Sqh+LQk3zuUY7aMEaB83b+y2+vUDqoQdESxbZTEdSOLGHcXGf+RQEXzh/dIgk21hmr8GPn2RtUDa+wqZ+jNsGdnVaZDOgM6FTv5ieSYK5eim4zK8Z5FG7PLuubDOosJMF3OIE/+vMnRxL86IPC9x08LMf9xxbkIm/fsBXaKMTwvg5vfL/o+Bm//hFJsECZ/2F88h7xKN4dp6gantfG4unqRvW4nrbEE3zmlUrvjGpLnPAbWBL2VoahUk7vuUDQw35Ua0amXxTjfeIEiU+nkY83EWL9a/Z65tDdV0fA3r0cu3AVOzsHAgsamTOoaEt25opdEE/eyhhtiOfk/s/wKWigNMaOw25FvFWu8qrAg+3/6xwpdcO05hxh26GT2Ng7Ye+ZJOlvCKZaYuU7szh1KpCy7llUUpjej1NPQkRv8VkeVy75cK/jJbciDnAuvxuT7r1ImozVlRWWl5dZXl5hVRLk+RMkgUEMsjLeVMWy90t77r8VQiQbDBd5cfCCC/dfvyTv7ClibnfQ+TSRPxw+h+elHPqHqvDwcSWs6i1m08e1K/01SbAb/wf9vGlIxe7AaTJfKqT845WVZZZXVqWQ0a/6Z5kob1HW3/hMIgmW6Snx5Z9/vQMrdw8cr13hzNUA7raMopiux2fvp3jeei20zekucOPoAVda5UpqA6y45pdP/4qCJ9FHuZrbwUx/NW6XD+JevSANXPJn6ZzcZiWFNm5uqnkSfZ6d1reZFN7rp45xIaROSmfqzznJ7w+70rhgRjtWjcvxXTjfH2Nd/yNFGn2jfX9Vfj/x9xQaI4aJJwR5u+BV8hZFZyInbEN4PLiMbKISz9/vxLPkLWCgPfoKZ04G0bIwya2ze7gWWcO0TINydYkFpQ7dTBsRJ7/k9PUChmeeEXrwHUkw+5oUt884E/sEuRT+LEiCFarCT/DJzsPYObthc+Ywx12ieDq7xvrIfWx3n8Azr0ty1RnKt2fbvgieL8lRyFZZXZKh1spoTDzF7097UN03RX3MTnZcS5GiqgwDd7A5v5eQ2k7qfY9zximLASFvoxohy+MzjodXI9MpWVpaRS5XIxurxPuL3+Nws5U33Q9w+s0OvEsHJVLb1H+HC9uvEPXgNQrzT5wk+Ilj7SfdJr5DEnTK5nie68ixfVd5JEX2dRJ6ZDvOqU+ZURlRq7ciCQRJsPNqJn0qM/KhCnyP7MeroI3B9iwufbaDyJplSf+qK9WOU6e8qZsWqks6Xt60Z9eZdJqeP8Dp/C7sHi4BQyRddie6uJvFqQpcv/g9XreGJI2siccRXDpoTV632FjTS33nlegMEty/5Hh4GZMrBow6I2uyZ0ScOYuNfxljGhNaoY/wQYnud5EEIVc4ejiAp8KaSv+c8B3buVH0jKfZN9h3NJBmmRhuB0g/e5nwtKfMqVQsKTToVke4F3COPUe8eL40xW27XVy7UcRbNbwt8WbXnni6RWTRYgfh545xxr8ScSp5QxC7vnTlXt8sap0atX6dla5CHE99ivutATYxUeW7n19dSmRIu8byiyyubTvNnfZuMh2tOOtXhpTMphkm89pOzmQ1MNiQweVPjhHfIgdWuWe7Hyu3WwwtyKmO2sEevzKWl3tJt72E9Y0mjGzQlWLFnmtRdMyvw8YyT5Id2H8hg4GRp/gfOci58HpEBoZZ/ozIXTvwKnqD/O0Tgi/+lotJrVJ/Nllmy5fW16l7PUFN1F4+dyxGyRo92QG4XYmiUwUmMS+TjVLiuZdDQQ9ZFEJp6j5SHM9xIbCasVeFnN12nriGaTZRUh9xnh1ns3ij00jRBArdGspnaRz/wp3iXnFHGnrKorh4yJc2tYmem044+SVQU53NmQP2FHQK/G3wtjqWS0eucbvhMQHnTuGa2SFpk+mHi3DcuYvMpwPUJl9n5/EwOuSbsLaVzrIqU6LRyHn7JI7L70gCkaI2Wu7LCetzZLYusibSlXQr9N6Px/pUCh0DTeREHOQX27zJqxjkWckVrGJvM7ygwWgyMN2ei9W5dyTB5gav71xi11VfGkblYJjjSaonn5+IpmNJjEFifrLybu4i0hh0LPWXE3DmML7F/Wh/4lFgH6Jv/KNV/3/wDQtJYBlA/2OLfUt5/XF5/QmSoNTnAN7F3Ux0VxHqaY1XiBd+3h5Uja3Rl3uez13ieDmtfJcfqpB2t8Uu/bdJgtes6o1oFbP0VqXh4+CEZ1wCQfb7sA/OpmdWzVRvNz09vbyoysbF5gReJQPoZa95lH4DZwd3ApKiuH5mB6GPRlgYfUVhmAe2roGkxfpw8JAXaQ0jyJYGefWqh77uFm4H23PpshjsRE6qjld5l9jtl8LLKbETK/JLfwSSQKFGoxihwOUQNuEV9A90ke63g+OpLayuinxhNTqRD50aipPNNVyuJ/JkZBGlUML9brqBQYtGuczLTFc+25NAp2CYzbDUHs8pq+MkN4/SkXyOq1F5lGRcxiUhgQw/e1KzEgnwcuHeoAaz9kcSyPzQZS8iWFQq1GoNqwsthO/chd/9PoZqE7HbfZa8PiMsdZETH8Cl04c46pVL3+wqOr2R1fGXFMVf45rtNWxib9ExtoxBq5HSDTpv+/PJvuuUPrmPz4ljnAyoYHYDDFOV+Oz5jLCHI2hNCl4WuGJ16Co1iyBriuCUUwj32p+QeuYyOW3TzPeV42C1H6cHb9lcX2e1I52TnzuQ3TKJwbhAfbQde08X8na+hdDTF3CIbUFkOPTknmanbQSvFrTIh6twtt6LbemwhST43vhRoDVqmWjK4eqeT9hz2QMfhxP87lcHiakdYuZtLX7b9xFePcsmCppj7Dl/Moim2fF3JEEdcwoVEy0FeDvZEpCWSsDZL7G+nkX/xHNCD/0lkmCZyrBjfGofQXVHL33Pa8kI9sYzuIyh149w3HuZkKI+tGjpyxch4BF0rKqRj3WQ4e+AjW8GaSEn+eK8O4+7x6iL38te71uS8LGi5xaOlw4Qfv8RmZd34RZbxbQO9Av95Hh/xvGIWpQmOd2PEnCxsyc4OwXPXZ/jmN7E0KsyPL84RELzEmbzOqqeW1h/aSEJfpTx4Hvj+AOMVX+CJHiW48SFE040zAPK58Se/BTX5Hqmle9JglFKIy7yD7/dwyU3V9yv+xJ/6wnjS0qm2tOw2XmA/B4DmMcp8zzCJdsEeuWwplMyXRvP9h2+3HveTOL1M1jHNjI/UoH7BS8SKgdZnnyAx67tJD6Zx7y2TGuGM3v++TPOu3rj6e7G1ZOfsyu0lL7X7dyOcOLUUSt8choYV2hZeP2U7MBLHDl5idCCti0Hgg+cblAffBkrq0ja59bQyzuI2rsPv5t1lIVa8c+fHMPJ2wP3646c/OJTvG7WMzrYToqvLc6R8cR4nOPESWeaZ6a5bf+OJFCa6S9wZ8euSNplesyzrYSfs+Jq6BPkbLJQF83+T9252zMjbWJIJMGrAhwu7iXg/gjrKHkcepTP/W8xrtIx056D444L5FZUcOPkRRyTn6EQFqHKVWpid7MrIJdnNWk47jhHTqcQ7p7jnv0xLrgWMDC/SnXUTvb6lbIw10niFSvO+9QiZ4nSq/ux8r3DyIqJDaOMvntBnD9gR/XzpwQcu4hn+guUmFEutBGxa+cWSTDaQJDdFzjkdUoaK6Nl9uy94Eb1wDRdRX4cPBNL22Qf94K9cXUrZFgrHK/UyJefE73vc5zzOpFrjGwYZ3gcfJ7z1xLpaC7C6ktHctqmMBrnqY20Y88xsau+RRIotQaWmhM4ss2J/I4JtBtmVvqrCHU5SVz9M4q8/QhIbOX5Qyd2XQjg6dgqpg0TC10lOF86g0tkCA6XzxBTO4F508DKQDGue/aQUf2cQs+rHLS9xxxGVHIxt1BupZB9iyQQ6QZi8T5Je3kK7ueOccopmto3S0x3lRJ26QLxN2+Sm+xEoFM4aSk3SbI7R2RBE7NKo2SB+y2SYGOd4Xsu7Lp4g7o3MjYNczSk+7Hn8HVSckOxt7PBNiCbpsF5tCYjmsUhCn3Ocdghk9dyzUefaiD657/2x0IS/JADjuVaP84i829d7n+SJNiPR+ErNOo5mnMC2fObX3Dcx5ea0Q00L1I4utuW7LZx9EJYTadieWGa6QUZGuMGTJRzdu8lwqreoDGbUCuVkor/yvIKK8uvyLG/SkhcJaOrGtS6rXQNlL0kXD7EYfcKljGhla+ytLjAWG8pAQeucvu5GER1qASzurzKSEU4xz1CuNczi2R3KOnQrDFcGsipzy5QNKCHjUUe+x3BLqKEkaWvhbF+6ImhELLTjTUT6W2L1TUHXB2vcmT7/+Ffjnhys7IfhU6o1C4zNznO6Js3jL6dZGFFhNW+jyQIZb/1NXK6t1wx1k1a3j6KYMcOT6qmJK8Oxh74c9DKhls9ShYbw9ll54LXFScetbVzJ+cie45eJcIlnR7lmiSW90OXwQe/nsjTW5ljcnpOEjPSr7QS9MWX+JSNstxfjvuF3TgU9mIy61HIVugt8uDTS9G0ji+j1aiQry4xM/kGobHyZmKGRaH6rdzSJJDSDQ6F81xjoP+2D+cveFA+rMU8XyORBMH3htAY5bzId+X84WtUT4stoTbCrJy54eXCAYccns2pWH59H9vze3B5PCONc1Ikwed2ZDZNoDcsUBd1jb1nbzEmkQTnsYtuQgF055xmx9VQXsxrkA1V4nxhH/ZlIxaS4Pv2gwo1Js0kVYmB2Nhk8HJugdmZUe4FHuNS4n36+qoJ+HIfIY+n2UBOU7Qd508F0zwnSIK92Mc18HakmfDzu3Ao6EavGibfeS/WHoIk6CD4wKeEPHyDbO5PRRJsaRJsE5oEW8pkDJQEcHq7HaV15XgcvETg7R40m1p68zzYuSeenvkhSoPs2H8xnV61kZG7tuyxcqaie5y6+D3s8cxHNHN5dyEOFw8QVtlMmct+bP1LmBDdnGyADLc/cDqhmdmuPK5YHyPwwRAabQ9Jh3bimNq4RRJ8fpDYJ/OSVouFJPgAC/Dvi8cf87g/QxKcP+ZI3SygeEb0iW24pTR8gyQY5s4NG764EE/L+CxTk9MsydXo9SomW1K4umM/2S/VrG8u0xR1mXPnbtAkCIdNLX2FHmw/EEfH/CRtt/05f+A0NnYeRBa2Mqk2oxq5i+vOL4itncawoeRVwXUu7LtEYecCK8vzzExOMj67yMqqAo1WwZuGdC5eOM2NilEMUkrPCsMNyVhvtyK7bctx4X263l83xrwTLgwWzxNO66wZvaydyD17CchvpCLWnZ3HImiaXmR5fpbJ6SnmFwYocNrHydAyZlbmaM104NQxF1pmpyi8tgO74LtMqNckkuDzHdF0ajdhsZ3wc+e4HFzPKpvM10ayf5sHpb3fIQmsd+NXNsQaCiqCj7DNJ5+3Si3Tbdk4fGnFrcYOkq5ZYxVcwaIoevU4Ba47OZpSyeu6dOy3n+HmC0E5z1JmdxRrt0IGv0ESLM51En/pPGf9nqDDTEf0aQ44JfJqYQ3WV2jNdOfQ6Ti6BhrwO2qFW2qHREb8EUlg+zl22S+kSII3pXbsESTB8DILg4+4fvYYVra2eARl0Dgk27LXVqpQrg5R4LiTk1HVrAgjOO0gWa5WWPk8YPhlIee223NTEOmGeWoirrHnhAir/5okWG5O4MCnztx6NY+JddZkw5QmBmB1zomrYUGkNC8ha49m/wFX7vaKiJd1Jp6kcO3EZTLK8nG7eA7fu0MSsaHsv4X9rl1kNvTxMNyJXeeSeC2CM41qSUhxdVWkF+iZaU3GZvdRiodMrBnUyFbkUhqjbGGI235H2BN0nzcjr8iP3sGuU35khlTTUh9JiN9xjn8eREnTG2R6neS0svzqFtZWxwl6Ku5tg5XnGRz73IHcl0ts6ER6yjmOeJbxZmWGt2J+MjbNwqqYm8zzJM2dYxdCqBnXs242SNE0kuDoj9nH/I2vbSEJ/sYF/Nd1nH8nA+nfex185W5wTHI3mNMtUOT6OQ5ZbazqNlC+bSBg/3/lH/a5U/XGxKZulLs3LnLxejzlT9ppq7lHTnYWj7tmmB8bpLMsjO2/3sXluDLah2dZmp+mr6mGp89f8fR2JNecgyntXGC2s4Ki+49obOugpige26sXiaqfRDHxmran9TS3t1EU5cjlkDJGl1eZHe2kvraZV+0VxDvbcyO9hvGlcaqL71JZ10RH0yOSvGyx8cihTyYUyQdJP/YZbpGVTCjMf97+7Ieof9kqKyKdYFXO8ugLEj1+z4GUdknEZ2uSI6Ix1JKCulqteqfc/M7doDyInfv2cj2/kZ4X7bR1dNDXXUeiw2m80yrobKsgxdUWz9AyhpXr6EdLObvtd/xmewzDy9M8vXmR//J//RqHuCZW139A26W/YbkqVDrU023cTEkku7ia+uIorA/ZcufVCmbtLE03/bGy9qWgup2uFy95nObKketZdE2vSjmRcoUClciP1Ij0DSE6J0cuuRss8jzXk3/7wpu6xQ02xQL+/BHOhpTzdqIWr89/gW/JABqTnGdZtpJAZ8UEbKzLaU+6xoHf/BP74p8wp1pDPd5EuMtuTt64xavROaYakzj064skPxmXIgmqg6347HAub+ca8T94DOuQJxJJ8CrjIL8758+zOQ2ygXJsTmzjYvEwGwZLusH3Gc+Ecr1qtJFwlzPY5HRh2jRJCtiTNTfYfd6Pu7W38fxkO/4Pp9hEzpMQa44d8OXp7AS3z+7FLq6etyNNRJ7ZjU1iJb0vH+F35N846pxO/0wPkYd/y7WUNmYmu4m3+wWHvqNJUB6wl38978e9+ud0Nj8m3d8G2+v5vO56yNVtp/DO60KDlu6bDnzyWQSds0PcC7Fn79loqnt7uRd+gn876Ex511uqIz/lU8csJgVJ8CqHyyc/xefhCKPVIZw5b0dSaT2tlXlcO/Y7DkU9ZaYrH5sLh/DIbqCn/Q7u2/+Vy8lPGXxRjOOvviS8bg7T2gaqrlxO/vYswT8HTYK/YT/yffD0sz7mHUkg3A1+90kwL2SztH4f6McAACAASURBVGVc5dieK1QL7lLRRsi+X2IXV8uU0iSlG2zIB8nztOIPFzIYNIBJK6wPhdicgvHGOM797nPSnyswmEwsdRXj7mjLjZzHtLVWEO12Gq/CFyxPdXIr9hzOCQ9oanxCY2snb2ZlrAwWYffJrwmrHEdlXEM+XEe4tw2uiXfpeP6c5oYW+t6+pf1hMeVPn9P+OBtXd2ei7zXS2vCYR9XtdNRn4XHIhsL3JMEHSTtQYWSZGt8zHD16g6aZNQyyFoJ+/3tc8rsZe3GXkGvWRN5+yotnzdQ1dTMx00+RywFOemXS/LyZrOsH2Ln3Go1zi5S67OS4bRKvFvVMNyRz4MtrJNW84s2rSm4cO8ZZ3xqEA/lcZRCf/9KBou7prUgCoUnwMlsSIvUoHmAdBQ98d/FL1yxGlVqmmtO59KsDpHUuMVgWiKO9B3mV7bQ9SMb9tCtFPTMM1yZh/etDpDwTJMEMxda7OWmXQ//cKhXBn/CZ6y2W5KMU3XDkwPkwynvHeduSh9NVV6Jv19Bce5dQt8t43upHN/kYpx3HsYtvRcEayoVmAn//Cc4FI8jf1OJz4VdYpz9DrPVHiqz57KQ9lX2z9NdGccQ9kcraOhqeNvNyYFyylRW78yLidLAimvOX/CmsbePp3UQcHZxJfjqP+lUqB351kZTGCYzGOR4HWvHpvhT636cbiHF/8D6X913AM/0B7YMzqIyCTCrg4v/87+x2jaRtboP15Zck21/iemwxTU113Axyx9a3iInVMUr8bDhjG0lp4wuqcr3Z98tfEdcyx0T7LTwvnCWooIbnTx9QVvWCN1PzTPU9oyLDib2//D3+d14wNDbHm85GHpXd5+mzF9yNseF4eDkzC9PUp5zhv/7TfoJKRjFOPODarv/Of9kRQNPbVXRqGVOjnVTnBbBrx2dYJ1UyOjbDqvwNRc5n8Yy4w8OyTLyuXCClZRaj5FSjQaPWoFHO8jzfgy//eRtO6VW0d7TR3tnD2Lwcldgw+Yj7yI+XJJBEjIRFxgZGrVDUlUl5JZJtmWRz9bXNyLcrWNgCGSQbjvU18zuLtK/FeoSVkVHYwoj8VClv+ZsL+S2rHmGjZDbppUWRsG5RG4ysbaxv2QmZhb3WjxR2/YMAWYZcqcUkWcIot2xV/tR1ZXJUWgMG4Sv9QQaZb9bD1v8lwSS9Hp2of5kMsbARtk569U+sUau0mBa7yIqIIv5eF4uaJRpzAsisec2yQodRt8jLuzH438ikY0qDXqtBvfKW+sJYvNyccXPzI7Gkg3n5HO33MglwtuWqzWVs3LwILWhhcm6MxttReDo64nojkYpXE6j0euRjz7mbFoSnmxsO7sHcqe9jxWBkabCR3EhvnB1d8E+9x+t5kdYgZ6KznLggZxztvYgtbGR8VYtevUBXVS6RPh64uDjik1JK16QcnUaLZvU1JaEeZDx4yZxS/4FzGP+4vr/djr/7ufBQV6LS6NAsjVFV6EtkzQh6yV/9u8e+/1vkoGmZfHGPcLdL2Ln54Ovrhbd/AOWdMywMt5AZ7oaTvScRN6sYXlRvnU/Wz11vd9xSn7CokzPWmI/rVX9y2ibQfyTq3sL+SWgrTHc+IjnyBtf9IrjVOIFJ2FmIn009E8/KSIoMJTQwlLCkbOoHFlkTn28KS6aNP/6Vvmti7sUDQuLKGRU7Cmwy9SSX2JvljMwM8TghjIoeKTGVuefFpERn0TEjRNFMaLryOLLtIIlNYoda/OiZfnaXcE9XIoVS8lArWVG3aBkXYaBGRqrzicl4gco4weO0TApqxqV88YX2NCLzHjNrhHXZIEVZceR2rmDSWUiCv9zGRLtRoNSoWXnTTGleInWTYvoqahGQ9ZAXW0BNZwdlUQlUDogonA3Gawq4mV7JoGKavFO7uBZdh3ptk8WXpcT5XSesIJe8pBiKy1pZ2Vyj70ES4TlNzMlmaSoJI73u7VZ9SxdZY6gqhRt+vpLNblhAAAnFtYyJKlf0kB+dTflLsfcHSx0lREbVMLexgX6xi8K4ULyCMikpyiQ8v5rBBRUj9THE3H0m2aVtLDznVlY0D3tFvIme11VZ3PD2JjoqlbTsDNJqx0SCL0NPsggO9CE85y7FGeHcfTGBbK6Hu2Hx1L3dKg8WX5AVkUtlzyIqo04an/79sn3fL32gV7GA1RpYW998Z/P5bo6k3LIuE3ZvwoZMJVk+fvuaKsmqbMuuzSTZtX3zcwUavVmyfvu2QOvW3EBYxgmbt7U1Yb2oe3f+r+dOkt3ljyRw+8HrQJChSjlvarPw9i5mULbI66pUooJTeLFgxqx4P0Z2Mq/QSTbMRvkEdfmJ+CQ85q1K/07kVvjKK5jpeUC8dwCVA3JUShUanYLJZxXE+nvg6OxOfFELMyo9mplX3Am4xAkrZ/yDb+Dv6oStVzq1LY/JDPCh9MUMCkGK6zQsDjVzM8QdF3sHPCNu8vT1W7pqCgj1cMXR3YfEolbmVpfpKs8g0MMNZzcvUu53SovOD2dnrERrWuFlYRyRkXfoXdCjlfVR7ONNZs0bNDoV068eEO3jiq29K0EJd+malDHf94jE63Y4hwQTmxBBUlganSt6RqpT8fRLpmF4SVLZv5/gxhW3MHLvlnM7Lpb4W53IzCYWXxQT4JFJ45t5ySFFpTWyOlRDSowvuY3jGMwK2gqD8MipYUqhZr63khTPEB6+VrKumeNZeSp+7g64uEdR0jaGxqRl6uVDEq9HUDGgxGxeoDEpmJiMWsYWZTwr9sb3Zh2LOjVT3eVEe17mil8OLSJcvvMeMT5uOLn5kFDayrzWjH6qg5uBUWQ8FNolehRLvRT5eJPVMIl8qpPCRE+SKgfQms1MNibhF5vJi7F5Bh6HYnXMGhc/f274umNr60zK/XbmBZ5UKlSKZboq0iRcOHmHcbtxAIUgjfoeEuqZTEXPLFrtIs+LEvENrWBMIzQoFJJItlo1Q0tRmEQsBGY1MqNeQz/VRND5nZwNqmLBbJQW1vLRZnKivHF2cicw+SHdcyr0OgPysZfcjnTH1sEV7/h4ot29eNC9JK2L3rbeIfD6Ra7aeZNY1MLY4iC1ieF4u9pyRcxpncLIvveKsann3I4OwM3FBc/gTBqFO45OwUhDDu4uwZT0yViTvyY/zBW7pHJGl7XoVmdoKrqBp7szV21ssXV0IbXsKRPydTTjTdwM9MLG1ZekB10sfrVRJNwN1KgWOsn1c+LSJTt8A/zwvu6Gf3w2TSNyyZLxg/cbf2rN9CO9Jw2Wf8U/P810A4UKxdIUr9uruJ2fQ13XGMtysUuoRrHwlua7mSSn5FP1coxV7dYgJVWypIAuY6LvKXez00nPK6Hh9Qxy9TsrDLHjtTxG8/0SHnWMIFd/w85LDAZqGWNtD8m7mU5xRQcTCrEIXmGkpZaizCyyC/LIL7xNbdckYgH7YcK0vjk4//j/F/ndyuleqkurae+fQf4nF2Fi11bGRE8zrZ2DzK0oPzxRIPKlFbO8bm/jRd8Yq2oNy6PtFOUW0Ng//wFVeT9EmQvfbRU6vV5aZAosCg9bnUQmvfPk1howGnRfhTeJ0GzhI643GDAY9Fse03KBQS16g/CdFl7K794X2BT2NOJYvU5S8ZWwJ51Dj16vl84hwsDfv6/VifcM6HXCkWCLVBGTCp3+3fW+8vbeuqa4d3G8UMAWPtVyaWKplMQmJf9r+ddE24/eoQoCUfvOy/ff63hlckS6gvAqFuUpykr8qlUCw5qvykMvUha+ys9UoRUey+9EbSR/Z5NhS2Tyj4jFD4GfH/4cWq2W+voGomJiSUtPJyMjnbTUJBLi44mLiyM+IYGklFTps/T0dNLT00hNTpTsUePi46XX+D96jSMuLp7E5FQyM1JJit/6OyklnYy0FBITk0jNyCQ1KUE6Liomntq6GgwGkyTCtVgXzsHTwVwKSiUhMZb4eHEPaWRkZpKekkRiUjLpGWmkJG59X/osPZmE+ERS09NJSxFWtnEkJIvrpZIYL54jicTEZB6UlTA/L/qNj5ng/TA4EruevX39JCWnkJK4hYctTLwr/+RkUjMySE0Sn8WTmJJKYkomU1NPKLHah3XgIyLTcklOTiE9I4P01DTS0jNISxV1FU9yWgYZackkJCSSkibqdqveBJ7E+ZJS08nMzGALdxmkp6WSJO4jIYm0jHRSk0X9i3pOIyMjhcT4eBISk0nLyCBD4DQtnYz0VJIkDG9dS+AiPiFZug8Jf/EJJKcK3IvrpG1dKyWROPG+wKt03wL/GaQlJ5KQmERaZsbX5ZGQTGp6KgW52UxNTf3w9rsKFcqVOUY66ykuyKKivZ8FufAMF+HIMzwvzyUtJZv7zQMsafWov+onRb+nZG6knft5N8nILqRSzKOEc43o44WnuFLJ+MsKSu4JyzDF12O7CHWe6aO8tJCc3Bxyc/O5W97M6IoOo3aJobbHZKdnUFDdzcyqCtU7n/Iffbz46tn/8+1DGgNEuL5EoomxWIzlYmz/4zFSELBqrXAKEvPOb4+bYpNLbzSg+YpEUaBUa96N4QZ0WjFWyXhdkYTzEU+aBZ8lfoby2f+H44RWDCO4129ulIgIuq1xfWu8F+O3NI+QxnpxTrUU2q3SiLmFGP+33pOivz5A2byvX7GhptKK8fW9i4ZSGkd1kpaReE4t+nf3JMZbsbkkxmYx3zHohC2pfqtc5XJENJOYL6lFOQnRa71R+ltErmnFcdp3ThvS2C6Oe79xJIgsUR5GafG3dU9CvHFL4FhsEurelb+oO/X7eZVBj1a9NX/aqiO9VEcymdhoEOW6JVYsSAjDO7JZOFmIexf1LOYO4vm+nl+JMpcjE5pH0jzu/Ybb+zIRC/at5xKbjsKZS+hRmUxmFPMvSb74BeF1IgdF/EyQfmU/Bx1vMqha30p3FI5D7+9dr5dSAMVGqlypwWDcSg19Xx8Gw3tx5/f4F25FonwFDjTSxoD6dRnuV88SVjmB8V3E3dZ88f08UvNVGYs1gvaretSjNxrRqMS5v56/fjWnlYhM0V7ez2l1aMW6S1irvpujSnPad33FVjszoFXJt+bU4nuiHYmyFOfXCIwY3s2PDV89t6izb5b9H6/NlBKGTCYjBmkO+H5uLM77vlw+ztd3IPpPv/wkSQLRccgmeqjNdmf7//5/uJL6hFn1JvrVMaryPLC2v05soAc29rHcbZ9GZVBLAhlqtZLZ141k+PoREZdMmNdVzthH86hnAY1eIwFqsNKPX/2Pf+RASDUy4xZ58D50dupVEW7OTgQE++Btf53Q/D7UrPLY7SSHvziNf9JNUtPTePh8HJlCAP3jA5VSa0bdncvJ35zmRnEvik0zJrNoWAZM5jXWzUa0KhX6dR3t6VdwiS9lTLkhqa5Knatpa4fBqFNLA6ToiDU6IyazGWEBubFuQq9VoxFRCMLlwGjEbNRJC2aDySxFCpiF0rVKx4ZxiAIXd8Iy2xDyG/KhamICwnnQObsl9CcGErO4nknquKWOQaFGb16TOgLpftdMH9Xi7v2AbHn9+NreD1WnwjdYp9Px6NEj3N3d8ff3/1F+PTw8KLpbxtrKGx7mR3Lt0jmCixsJjUvB38frg93T9evXycq6ydzcnIUk+HcmRAIbQszy5cuX+Pj44Ofn9+/WQ0BgCJ5XDhLoso+zh6yJLO0kOCoWPx+ff/e7Pxb2PsR1fX19iYmJYWJiQkq7+aHar7iOmCMp5kZoKw7kwL/+N4753+KNAoyqRdrv3cDa3pWYIG/sbIPJqh5FKeY6Ut0qWRrvpCAogLDoJKL8HTlr409h6xQag1pKIVJPvyBw7z/zD79x4vGUGs27CbxYxGh789n1yWGsfcMlEjGnqJ4xjYapp/mE2TrhGRKJm70NCY9fSqr1H1ZB/++hzxcEg5LJzsfE2djjH5ZMcloqsSE+eMXc5eXEKur3mwH/Tlv+IfFoudaHwabYPFIsD/M4wg5XnzDik1NJignD0zuZW41jyKR59Ye7lmplga6KBFwdrPEIzaNvyfBxaC5Z2sZXKRT/aXbg3Rd/kiSBWLTLlldYHqsl6OhnuKc9Zd6wwWJvGf7HdxPdLrjURR74XsQlsIAB+RpmkxGjTsHsSA+tT3okuxHmarA/cBTb9FZW1tYQg1/K6d38eu8xzsTWI9Nr0Wh00oJSq57kntdhjofVINswMXA3FKsDXjQvznDPzZ4bsTWSwAmbaxiEt/1HCkKl1oS69zaXdl4m6kE/q6vdlETlUFycQ6jfddzDsmkZW2W++yG+x3/J7/ZZ4RVayMspGbKZLu7GeOHqEUxGZQ9zKj0G1RI9NblEBPji7OSCm1csBY866Ggo4W5SKlk30/FLKqOxoZyCmGB8fLyIvtPKnErOQE0S53/7CTuOXyMgr56+njpyQ8Oo6l/FoFcz/aqC1NDreHlFcevJIDKdDtnsK8qjwrlTUkKU93XcA9Op65tDJaWsfJjO9WOte8tz/f3gQ+xciB0l8bO5ufmj/IprS/ndswPUlOWS/aCFiSWlFMK+ufnh7ktcx2w2IxbAFox/P4yLHbvviwsJROpJau4VcPNhK+PLYvtTqsDvfY7ve62f2nGC+BY776I9/aDYEnOkVRnymTYSrXdgc+M2o2pQzbQQd/oLfB+LXUg1TYku2DnF8GLZjNkkItHULE8N0Fr3knmTUOd/RYjVMY7fqGDGJOY2cl7lX2XvF7s5siuA2mkVWo3YpRM7vQaW2lI4dDGOJ5Mi/wMpHXRD3kumw2Uuez+U5l3jRQ7svxhNy/gKGs3HGXH5N61rhYjCkDHeU09pXi55BXncEREbS8p3O6ffrw3/Te/xI53//vhlJtIqVchnB6i9V0h+fh65t+7T0j+LRq/fivb5UGUvooZWFuipK+Bm0UO6JmRoNJYx8sfHwIdt31JH/Vf889MkCUQjUOkxKV4Qe+pz3FOfMm9cY+pFLn67j1E6YJZyGEfvuXHVN5D6vteUhV0ntPgFKyo9RpEnpzWxMVGFy1Fr3HOeo1jX8qzQk8uOMUSHuXAm5gna9WXa88PxirjDq7cdJBz5ght3elGY15npyMP53Eky2l5Q7OiKb0wdk3oTOpEP9FVo04etzJ8COL9JEkSXD7I6dY+rv/iUMwG51DzMwd3qHFahlbxdeE78sW3sOX2DO9UvGR5qIev6Ra7H3aGuLB0v1wiyqyeYep7OlcsuxOXeIs7lDL/cHUTdmzc8TXHmy//79zjGF/GgpYeWh3e4X/6YB4Vx2Fw5S3DlCMvdt7HasZP9rgk8fD7Cm/ZMrv7hU1I6lph5cYdQh8uEZz2i7l4q3hdcuFk7yMx4Da7/9K8cvp5DddUt/K0Occ2vkEHFR6JK/6EGCMt5fthJvaW8/0x5y5Ap1BhMIkrJ8FVI40+hL7Tcw/cd37bCXI2mdTYsdfhncP59y/I/cJxKz7p+mFzb3VwLuM2oBmQTjwnbvYfsdpmkPj77JBpnd3vudo9Sn+CD/816JmW6Lc0lrZHNxQ4iLlljFVrNwsYmqoFyvC5dIzo5AtfDwdQvGFh5XU6kty/5zdPMtcRywCGKhpFFKVRZY1hHO1yBx9UzuBd2YxBScS+y2LfDlfzOKVTarTBtS1v6D9SrNFaIkHCjFFm5ZhabYIavIjosZfkfLcuf3/EKtRajyYyo+zXzVvStlE7wwecR7/RHzO8ibj/4+X9+Zf+xta+/gh+QvvrTJQmUWvQrHUSf3Ia7SDfQbaIYayTWYQ8O+Z2SfVK+617+8Wwg1a+HaMiMIb26n2W5yKlTY1hT0pXvwVkrTx4NKNGOPMDtvCd32np4mOLGmdin6FHSdT+D2OxKXg81ELx/G8Fl/chNGyx0FmFz8QTBte089rvMvl0nsLG9jE1AGk9GliW274/zXn7+DeKPSYIHuHz5GcGSDZmCxvjLHD91g1dmHVVOx7nie49ZwzoTVbHs2eHEPbGdsTnOXTd7/G8UczfpEp86pjKsMrPQlMmV4/H0bGh5meLK4e22lA0JWzoziqV5lmUyFl7X4X9mDwddazAaOvE/dxHbtA7EUbLuPOx37iO/dZBHkc7su5BIv7QZqqA2+Ch7/LLo7Kkm4PPdeJaMAgaeJ9hy5pgv9RNGjBaW9IebwFoGG0tZWzBgwYAFA387DAiBYXU/WTa7JJJgRAW6xdfkee7lQlId8/OjPAo5zf8+6EDBq7c8vxVPYtkzplfERocKvVnDm8dRXDp1hZyOJTbMUzzwt8IjsYaextu4Hw6kYVHY7jVwMz6Rhy8XWW5P4ejhA5y+ZMNlG0dSq0aY672Ly9U9+N4bwLRhRtWdz4Evr5LUPI5CeKJbMPC3w4ClbC1la8GABQN/AQN/NyTBtHINvWaVt52C1XbANSiFJL8zHPcOpHZYhel9CoAQNTMYWXx5B/tjJ/EufIFibZWKoMOc9Mmlp7eTgtArHPYvY2JJ7IAoEGImyoUmQvZtI6ikT4okmHtRiNP5w4Q/nUUzM8Fg72sG+55TEHiMQ96FvFlWfpS7Xt8lCVamHuC2czsJTxcwmZd4knAJqzM+PNMoeWh3hIvXi3m7rORVlj3//Mv9XHV3xe26M+f2bsc5uoTGh7GcuOhHWUsn9VlBnLa/w/iGko5EZ6yO+1I3YWJNt0rv41Q8r9kSEZuI9/kTHLd/hFLdjvfp81xJfMqiycxyVx4Ouw+QW/eMbOdLHHEuZx4jOv0ar29bsd02kNqOcoJ2HSC0QiikK2lLcOL8MV9qx/QWkuAvdCQfG3tqeZ6fP2FpqUNLHVow8Bcw8B2SYFi+jkGjYHawjqRAV5z8Y0gItOWMmz23uxSs6VTvJtMKNDoDsqFq/M8fxya+lsWNTZabEjly3IHMhi66KpO5utuVkt7pLZFmSX9JiWJ5hqGBQQaHBmh7EIfzaRtSS0rwtT/J9eLXGDfXUL7KZf8OR7KeTaK0RBJYFjCWeYcFAxYM/GgY+DhJApkcpc7Mpq6bhNOf43WzjWXjJjqVsKNRSaqgKtUk5eEX8Ay9Sd+yEdXqAksrIkTLgPLtUyJtz2ETXc3MmkjN66cgxB1bO0fcXWw5vfe3/Nu2q6SWvGBGK2d1WY5SOUKh7W6sYupRbJoYfhjOpV1Xudu3ikqhxLAuitpEd9ZVfrc7nI55GUIo8WObxPw5kiCuYQ6TaZGG+EucP+vHc42KcvsDWPmUMqtd4829EL7c4Un5yAIK+Qrz87MsLCtYeVNOyOVzWF+y5/qNdGqH1WyioFUs3o/6UDu5hnn8AQ67DhNWPopyaZAchzMccXiEUtOBz4kz2KS0ITKVZT3vIwkGeBjuxH7rFAYlRyol9WHH2O2byYvuKoJ37COofFLyyG2Nd+T8cT/qxi0kwceGVcvz/IUFhGVQ/uj6ZgveLXj/CgNijqQ1wfoYBXZ7sA8uZdKARISLOZIQQFOp53ma4Yy7Zyhtcya0skWWlmWScrx2tous6xc463OHYUleQMvrB/F42F/B0d0VO+sD/O5fPuFyWDrPxjXIV5dZWV1mYX4Rhc4szTt1o49xOb4L18LHZNhf5mJgNcLcdPKBF7tOBFP9ZhG1RQvI0g99oLFIqNBvqdu/d5aw9Adf9QcfqIwt5/v4MPURkgTCSmSF6aE+nlemcXXb/+KYSzKPW94yvzTLcHs1j2paaShNwsHBh/S6UVTqYYrDvIgt72dp4jlpV3bwyz9Yk1LRSuvTOlq6R5gXljxqNZq5AQpDL7I3qArV+irP7kQSEFNMz5yBqYYYzl7xp6D0NgmeLthGPmFi4hWPS/IofdxAffVdQp1OYpNez6zs49Qm2HI3yOPU704Tcq+flcm72P7u14TXzGI2L1ITcYqjh1xpUZjpTr/KyYse5FU209ddR6rLeXyT7tHQUMejqib6J9RMP/HDxjuQ/Hu1NDQ8ofXlCKvrMlqjr3B0lwuV42usTVXievgELokPaKq5hee+Hey+WMbqxgSFrpc4axvO/aZBhtvSufjJH0juWGKqvYCAaxeJLKyntTIL3/MOpFb2MzVaieev/oD3vQk2UNAUcZmje9ypGjNgsqQbWCYslsHUggELBiwY+FljQMyRZMyNDdFdX4D7/n9lr5U/JU9GmF5cYKKzjorqJp4+zOW6izvhpX2oTNM8jvchtLCNmdkhSn2P8st/O0z43UZan9bS+PI1U0siOlKJWrXCcE0Sl7a5UzGjZ7W/mujAUIpb++luuEdJ8UPqn1RRnODFNSsv6qfk9N8Nw/2SOzcfVpLgfBrP7HqmVr+2TbMsPj6+xcd363TLLtC0pXchWdb9uWeWIVfpMJmF1Z0CuexrK0mTUYPiT4qACkG/VWZGunj5vIfplS2Lwe/eg+XvP1fmlvf/XrHx0ZEEoqMxbSiYe1FDXmQIQSEB3AiLJiWrlWmdloln98gICyU4Poea10uSgCGmKaoz4slvGWXlbQvpfr4ER8aSmppIXGwUefV9yLfIb1hX87qpjJzGSSkyYLgql4ScasYlNl3PSF0uMaGBpBY2MCF2qTeUDDffJSMhiqDQWAoev2LFCFqt5qObaAmFZq3eDMtd3E6+w9MhOeu6AR4kJdA0LgrDzHjTbQryKpgWkRWyfh6mhhEUnUj7rJE12SAPMmMIDIwgOecRnVNyRqvisbO6jItPIKFBvrhccyfkVh1d9SXcyX4siS2J8049Kyc2NIyMm/kUFZSQffe1JLyketNKVkwgEbEV9I+0U5aWSpt0cVgZaiA7MYTQEGFLOY24pQ31CI/jU6gZ0kkK29NNpRRmVzKwsrY1IP2sJ4eWjv7vtaO3PLcF+xYMWDCwhQElGv0qo+2PSPPxwNXDCSeP6/gHl/B8Yo6h1mLivT1x8wknu6aHJa0JvXKUR4lBRNxqZHTwKckeTjh7eBMaGoS/nxeR+ZX0z2rQa9SSwvlsby1Z4UV0rRpY7n9MQlAwd1rGmHvTTGF0EL5eLniGZlPTO4taq8Mgn6C1OBlPFzf80isZ6tqqmAAAIABJREFUmJOj+ggjLS1t8M+1QSVq9SJDLeXcLW9ieF7xZ4UWRZSLbKKb2kfN9E0uotCoUa3O8br1CbVNQyz9KYtHIW6rm6cx+TInDtpTO7OJQf3n7sXyvgWnFgy8x8BHRxLo9Xra2toJDA4lPjGJ5ORkkpMSSYiPJjI8nMjoOBISE0lMTCAuOpLwsFDCwiKJTUgkPiaSiMgYEqTvJJGQkCAdGx8TRUR4GGFh4jeC6Nh4EmIjCQsNJyo2gcSEWCLDwwgVn8UlkJiYREJ8LFERW+9FxcSRkJBIUmIisdGRJMbHMTQ09NF5bmu1Wnp7e4lNSCY2PpbYqAjCwqOIT0oiNiqc0NAwqbwSEuKIFOUeGS3VUVJiAtGR4YRHRhMnyikpkYjIKHo6i8m9dJHQW33Sgh9kVASeYZtVFmVd/cRGhREVHkpomKiHeBKleo4nPiFequ/w0DAiomNJSEoiMTGWqKgY4hMTiYkU9SKwECvVi4SFmCjCRf2GRxGXlEjcu/uNjI0nKjqCp/W1EqljsUGzdJ7vO0/LqwULFgxYMPCzxIBIN1Br0ZtMmCUFdDMmoxaVQkQZ6DCYTJhMRvRaNUr5+51aE0adZkvYWXxnzYzRaMRoMmHQaVB9Y/dXodJiMOlRy8Wur/i/EZ1aKek36QxGTCZxPT1aiQiQSSmgGr0Bk9mEyaD7KPWafpY4+aE2RRQqdLoFXhTHEBB9mxdTKvQ6HUbzGuvra5gNIkVgq68RaTLLTbHs/sVl0pvfol43Y1zqI+vaCXZZ3UIkim4YjZjEr3mdjXUzOo1GIgma0205e9yZuukNTAaD5PqgVanRmdcwGgyY1tak4/UalRShIJcrUGn1Wy4Ra2YMWqHLIRT9BYZ1KGUyFBoja+smNMK1TKFGZzRLzh0C55K1unBtWRf2oCo+RrFyC64/7jHwoyQJ2tvbuXHjBhEREd/+DQ//9t8REYSHhxMe/p3jvvs98bd03LePFd/96hp/6jx/4r3Q0FDi4+M/WpKgr69Pej5BqIiy+bpsRdl9p7y+Vc7hhH/j7xs3gnjxrIa27Bi8HbwIjoolKjwEnxuRFLVM0/L8XR2/q5ev6uEb5/jW9b7xfkTEd+7l3WffxsLXxwQFBVFfXy/5pFtIgo+7Q7QMeJb6tWDAggELBiwYsGDgh8SAAo1RRs/9bNLTy+lfNKKb66I0OZqg4HCS79YzNKfYIrG0RpZbkzm2zZGctjHUayYMS/3ku1pz1KGc2dVeSstKyL9dQEasH75RN2kakWMyLNKcbse5Ey48WRZSYxWk5tylZaCHJxnJ3Lt/n+TQEHxD06nunkGlVaHRqpl+WUlKVAhB4Qnc75jEYFiis7yYW7cbmdIYWei+R3JCMS8nV5EvDFJflkl120vqKkvIvF1MQXIAXsHxVLyaRqa0pDlY2tUP2a7++mt9dCSBFPKu1UrPtbm5yU/xd2NjA7Va/VGmG4jnEs/315a7qECd3ox86Q3Pqu9TUlxEcVk5Tb1TKLUaDD9gHYt7EREqls7tr+9wLGVoKUMLBiwYsGDAggELBiwY+BoDKowsU+N7lmPHgmmeXaQ5+jKuvskU3C6l5GE9AwuCJBCCm3+eJDjmXM3CxEOuHtzGHsdYSspuEXBlO6ejqljWLtGaYcf50148m57ktvtlLgbdoXOiheDf/II91+IpKcvjxuWjXHJN57Vqk6WXhbi6uRGWUcjtnFg8XZ25/WqIlmRHrE/70ipbpzvtBP/y/24jpW2K2f4HBB0+TV51PZFXvuQ3ZwO4/eABsc67OOR1k55ZBRpLGo1lLv1DReh8gOt8dCTB152OpQP++ZeFDIVKg94oQiLNmKWwRhH+aKnbn3/dWurQUocWDFgwYMGABQMWDFgwoMKwuUx98GXOn4+kfW6WUocvsQotYnjZhEEtHDcU0uLyL5IETlUszDzGcedx3HNeYQCGCuzZtj+WXsU87Vku2Jy6SGhAIHaOibTPGNDJOwjdvh2btJesscbALW/O7XagcmaJhutHOO2azaAKMExS6neOQ66V9HSkYetkQ0HvII+dArDe90u8K1rpepyHw7FUXo21E3XmKGcDqiTHDnndDXZud+NB/xxqndqSdmCZw/9siBILSWAB688GrJaB1DKZsmDAggELBiwYsGDAggELBj4mDHxNEpw7F07LjLAibyQn3IFjh88TlF3D2Irqq3SDldZkjmxzIrd9fCvdYHmAAvcLHHUWJEEFDrsvE1LUhxYtffnX2bEzhleKOV7e8mH3P/wj/+t//n/sdM6kd3kT/Wor4Tt34H1nED0augsDsN7rQuXwa7LPf4FLdCWT6k02NPO0Znrx2bEUut80EuDhRVh6Jh4heSTEOHE2toCiFA9OhD5hZa6FsDMXuBbRiIJN5msi2fcHD8r6ZlFZSALLmuNntO60kAQ/o8qyDIof06BoeRYLni0YsGDAggELBiwYsGDg7x0D3yQJwmie0qJTqVArlxl6chPH0wcJrZ3CKMT/1Hp0g2Wc/9KaiMphKVrAPPecaIcDnE/pRjNZjv3uiwTe7kGzqaU3z4Mdu2PpUszRWeDGJ//nEDcy0nC97ETQ3S6W5C+J3rUDz8LX6FDTVeCP9V5nHk/M8Nj5INZetxhRi5zTaR6FXGbXxSJmTGOU+IbieOgIF3JKaWmtwO30dRxcvsCjcoy1mRZCz5znatgTZGwyVx3Ovs88uffaQhJY2vrPq61bSAILSWBh9SwYsGDAggELBiwYsGDAggELBiwY+BEw8F6T4AzHjgbSNLnAi0cPqH7SRlvVbfycThJeN45Bo0ShUKFRv6HE8yw21xOpau2gMi+Ea1Y25PZo2Rgu4cIfTuGd14UGLd03HfjdH8LpVMzSknqJI/tseSqD4TvOHDnvRVlLNSHbPsM5p1ciCTqzPTn56UVKR80sNidibetB2oMnNFXl4+dwjsiKYUxoeJUXyL7/9l+xTq9hUvaWxF3/h3/8l+1k9xtYn2nE79BRzgXUSekGsxU32PYLR0p6ZyyRBJb29SO0r/88MWEhCSyA/VkB1sJC/ucbu6XsLGVnwYAFAxYMWDBgwYAFAz8tDCjRmlZ4WRhHVGQRvfNyhuryCL7uiqurL7F3mphWqFC+s0EUWlXK6ReUJnhh7+SCvUcod54OIzeY0Iw1kugbS0HdCGqTmjfVmXj73mVYsUhfRQpRYel0Lq+zsfScrBsR5D6qosAvgOy6UTRmFcM1ecT4JtM4rsVsWKa/upBAT1dcPPzJqeplWa1GrTMz31NMmKMT2bVvkOlXac50x9X9Jp1LevTz3dyKiCT+dicys4nFZ3fwd79J0+gCSo3FCvGnhT1LX/CX6sNCElhIAgtJYMGABQMWDFgwYMGABQMWDFgwYMHAj4IBmUyOSqtHr9dKZIBSrUWvN2Aw6NFrNV8RBO8XNAqlGq1OfL51jFZafMuQK9TojXq0wkVAJkep0WE0alHKFdL/9QYdKrkMmUKNziCOU6M1GNC9P16tQ2/Qo1bIkMkVqDTv7kOvR6dRoxBEhUyIamsxmExb35PLUeuMGI06VOJ7ChVavbhv1f/P3nswx3mka3v+Ca5yuexy2VX2Z7u+sk/wnvPtns1ZEilSYs4JBEHkjEHOORGZyDnnnBORM0giEzlnEBkgMnC5ZgakSEnUUlodkdL2VAEzmHlD99U35n377qef/mLbnResHydffFkH8Sw66B+6BoRJIC4I7+WC8KH/Y4jyiS9voQGhAaEBoQGhAaEBoQGhAaEBoYF/RA0Ik0CYBMIkEBoQGhAaEBoQGhAaEBoQGhAaEBoQGhAaEBqQaUCYBEII4stAaEBoQGhAaEBoQGhAaEBoQGhAaEBoQGhAaECmAWESCCGILwOhAaEBoQGhAaEBoQGhAaEBoQGhAaEBoQGhAZkGhEkghCC+DIQGhAaEBoQGhAaEBoQGhAaEBoQGhAaEBoQGZBoQJoEQgvgyEBoQGhAaEBoQGhAaEBoQGhAaEBoQGhAaEBqQaUCYBEII4stAaEBoQGhAaEBoQGhAaEBoQGhAaEBoQGhAaECmgQ/CJFhbW0P8CAZCA0IDQgNCA0IDQgNCA0IDQgNCA0IDQgNCA+9XAx+ESTAwMID4EQyEBoQGhAaEBoQGhAaEBoQGhAaEBoQGhAaEBt6vBj4Ik2B6ehrxIxgIDQgNCA0IDQgNCA0IDQgNCA0IDQgNCA0IDbxfDXwQJsHfWwixvyAgCAgCgoAgIAgIAoKAICAICAKCgCAgCLx/Av/d+y+CKIEgIAgIAoKAICAICAKCgCAgCAgCgoAgIAh8CASESfAhtIIogyAgCAgCgoAgIAgIAoKAICAICAKCgCDwARAQJsEH0AiiCIKAICAICAKCgCAgCAgCgoAgIAgIAoLAh0BAmAQfQiuIMggCgoAgIAgIAoKAICAICAKCgCAgCAgCHwABYRJ8AI0giiAICAKCgCAgCAgCgoAgIAgIAoKAICAIfAgEhEnwIbSCKIMgIAgIAoKAICAICAKCgCAgCAgCgoAg8AEQECbBB9AIogiCgCAgCAgCgoAgIAgIAoKAIPDjJLC//IyypGTaZvffWoHdhU5KklLoXDh66zZf+8FiF7kJJbRNbnztxz+9N3cYKMmkoOIZawc/vdr9WGokTIIfS0uJcgoCgoAgIAgIAoKAICAICAIfIIHF9lz8E7PpXJR3gI+256hI9SeyeeZbl3amNZ+S5n42fkQdxBf9iWj+8U8Etm69tb7rXZGo/uEjwjveXrHNycdkhrvjHhRDz+rxoXqiufpbZQJrvj3LtxVmtikVDydrfCJz6V2Rb3W0McWTkhjcnB3I717i8G07v/H+Jn1VGfjF1jH/8v3ldiIDE6kYXOVb2iHHR1gjW/UMt/UTGd99eVDx/EMTECbBD01cnE8QEAQEAUFAEBAEBAFBQBD4CREYSTfiT3cNyBo6NgnWnuGh+ifOR3Z961q2BN5D8jCbmZ1vvet722FrKAPjM2eJbNt+axk2niUi+fwC8T1vNwnW+h4RZHKev3xyjbzp40P1JXH/lAFRjXNvPfa3+WCjOw+Jth0RuWlEOVth55iH7FRLQ9Sn2HDm5/+CZfYwe+900EVKvLT4/Y0A+l5uP57Ohb8q4F45/R1NgnUKJbdQt8xgUpgEL6n+4M/CJPjBkYsTCgKCgCAgCAgCgoAgIAgIAj8dAmO5NpzRtqZ48rhO28MESc5wJ+GZ7I39uW5SfezQ19bF3CeJ9gVpF/SI1b5SHlpK0DUwxy+ngae1WVhe/AW/OaWAqUsMNe3VxBtICIiKx1ZblfsGnpT2yYfY92efkBpgi6G+HtrmwVSNSEP9F6gI8MHD3hMPd3NUtIwJLmilIeUBOurKGPvlMnw82L/2rBw/G2NUtXV5mNvG+hEcHeyzu7vHgczr2GWkNhF7Mwn6RhaEFXUhC/jfn6M5xQ9zLV30Hfwo7l1gYyQH07PniO2VFuEpwW6OhDUswos+0j3N0NY3wkDnDpdPniOxX4pkl7HaBOwMVVFSMcA3o42lfTjc22Kw2A3VC0oUvgwc6E9B9cw9NC3ssLXVRt3Ijdxn0pIcsdxbTqi9BF1dUzzja3hSGoqxZyETwGZ/AfZ65kR1Sd2WGbKd/Egtbacs6B7nXEqR0tp6Go+u0n3i+nfhYJ+9xRqcLp3ANXeId+ufL1ERaMJnqtGMvpTzbAF3L2jiXy+NLdiipzACV2Nd1PUk+OR2sC7dbquLODNP/P29MHdxJLZ+mNmGGGwlWuhZW6PyyR9QcStkdLiJIKMH1EpZbPQQbaeHS1y37EyDGfb4plcxOz1AYZgbRnqaaJo8oLhH2sA7ND6056GzF87ObljGNLK8Ok1VnAPq6mqYu6fQPftuNsjLav2jPQuT4B+txUV9BQFBQBAQBAQBQUAQEAQEge+RwFieLWdVJSQ+mWfh+QLzI024an2OQuoobHQSbquHoV85wyOj1EUac9cmhZ7xftKcLmIQ18LU5CjjE7OsrI8Sr3QOBcMYuqYXWBrOR/ff/sh9/1omRtoI172GrmMGk4dwNNtBbdcIs+OdJNnqc9som+WjJbINL3Liii2l3eM8jpXw50+v4J7fz0hzEoaq13AsmedwoRQLNUuCSnoZH2si2l6VyPZFJirD0Nd1pmwOXjQEcF/fjrSWQUafPcLL6C7uj0YYr3qIhYoe6Z1TzA4NMr22ycZwFqYXLpP8dJLaEAe0zJMYXpsm2/o++jYxtI2O0Z3rxO3TF0gbPWCmNgwdRQ1CyvsYGnhC2+D8q+kV05VeaLxhEqSi/NklDEKrGJ8Y4VGIFddUIhh8PkiUoxHq3mVMzkwzNLbITFMkdz63o35xg9EyV375f32MUdI47Dagf9+O4Ioa4vUvYZrYLR/lnyzBRnIe26LjKIWtFtyvfDuToDLImBN3fWleWJC1/UJHPDfOqBPQOM/+wQ5DrTX0z07RW+yJgpo2MW2bcNCC7ad/4YR6MK1TkzyrisFYUYmAsiFGJx4ToHgaJcd8xue7Cbr9OT5NK2wN5qP38//CRfNUltimUEMR58g65pYnaHo8yuzUM7JddFHRDmP46JBKo+v88Zf3iGkcYmJ+kmJ/HVRccxmdmqAy2BYP31TG3p5C4nv87/hxHkqYBD/OdhOlFgQEAUFAEBAEBAFBQBAQBD4IAuNFLlw5/Reua1lgZWOJmZEGn57+FOXcEdZbwtG+q0Lcs+NZ7hM5aJ5XJ6a6nZyHd1F2iae1d4pV2fSCTfK1r6PtVMwasD9RiMXHl/BtkM89aPHU4L6yHx2yIf09lmYnGBluI9NZmcvXTWjb3KTA/AKa9uk8l461Pw3h5Kf6ZEtHovf7CVRTQse/iY48c64pW5DzdIyJ8S7iXO5yKaSR5bGnFBfVMX6wTKnRZbTsspiVEd6iKdiY85optDxOwkHzHh7ZrYzPrsnm7u+O5mBx7iT6RmbcuSahZAGYSEf9lhr+1fLZ+nt9iRicu0ZO1zh5zhKuGmay+JXWO2TikQfqr5sEsukGukQ0SGsE2wOZWJ1WILt9hGwfSxRMwqjrm2B55wi22gm+fp2YimdUlTrwyTUdwpzy6O2IRc3Fh7LhTuJuXcA6sVeec2CqHDu9zzDPOo4D2GjC9fLXmAR7m8xPDdHb38fA+AIv9l9mG1ilPkrCz/5wDk0rSyytLDHXu8Yff6tIWIu8vPsb80yOjtL7KASFT25ilzQMtOF26RMcssalDUNjoDln7kcjD0R5QZHkJuo2Ocy82KUq8Ab3E2vpKy/C6sRlNCPcqHvWhvd9F6KrpmRM1uYmmJjoJt9Tg+vnDKlc36XeUgEF/RikZ2C5CqfPP8UyuZ3xyQk6Uky4a2xI0cTLesgOI369RkCYBK/BEC8FAUFAEBAEBAFBQBAQBAQBQeDbEZBNN9A0J3doj31p2PrKM/z0z6GS38t0kSfqV3Qpehk+v1qHzZnP8Kmc4/BwiZoIe5Rv3EISXMbs9hqFOtfQsi+QdaB3xgtkHcPAZmnw+wGNHlqoqPrT9eKIla50bCUaWAfHEvtAF8XbxjzZkJoEF9FzzkTaT99pDeX0GXMKpQPlWz0EqGkiCS6n1F+Xc3+9gp6dI3Y25kgkhtgkPpGF4MtrPkaU0ilMfB+xLHtjh2cpjnx8yQ/pjIIXw2U8MFLihqIxGW2zvJgqQf+Pv+Hff/ErPr6iQviTXY6ePeSOigZJ3S9kR3jRm4zRhRtktD4jVqLOXbuarwnpf5tJICG6SW42bI3mY/PJeYKfAofLNCc6onHzOrpeRYyvLFEVdA8132gyIvTwiwklKsyWAFcr3H3jGdxcIkPvM/QSOuTVHC/EWv8C9qVSWtKQ/reYBCv95EU5YWhqgmVAIYOrL0P15dMNTimH0be/z770ZyybO+c1CWhcYG9jmnxPCTrGriSnBKN5/j72CYMyk8D98kk8SmfhaJk8e20u6xbLp3OwQZHkNhrW2czvwUTpQ+5p+BGaEYWVfzQPwsPw9ndE1z2A8tEdNsaKcTFUwdw/mmgvY5QvGlGxtiMzCdQt0pg+gv2hZDR//XtuS+ywc7DH1kide67RNM68W3pGOZx/rN/CJPjHam9RW0FAEBAEBAFBQBAQBAQBQeB7JSDPSWBFoWzYVjohfpAAyVnuZY6w05+O5L4CXnWbsnMedoRy7YIxWd1LbK3JO9CMpqOiqszD9jGqLa+h5lKCLAXgdKHMJAhokkYSHJsEakH0vFgnS/ckd4KfyI45nGrMrRvGPN3YkJkEuk4Zsmz7O60hnD5jRoE0HEBmEqih69/MQKUdt7VdaFh6E8P+1iqLz6XB7Ju0uCpy2zCSEdkmaxQ5K3LZOJ/JFy/YOp6w//Thda45xNLTmY/Rp59hEltHZYIbdw1j6B4uwfTefVyK5aH8ex0RqJy5QlbvApV+hlxUDTo+Nmy92GX/OJ/hcuNDtC+pUvVyxcPeJJROaBDWJJvNz1zFAxTOaVM5uc2LzWN+K6VondIivHqc4QYvPr6pgaNREANTnYSFK/GX3ygRGd2KdOunYff42CRT9nqtLgT121pkvIq778L72qd4l8njJ96k83V/yU2C06qRSOMDZI/pPBQuaBPSPMlkjR/XPjWgXtoXX6vE7NwdbF8zCdwLpbEDOzSHWXL2pj+ydA2skq19ifuWWUjJ7QyXY/nH66g5m5E2NElNUCj3PvklqjHJjG4c8Mj1JCddq2Wnnsl15N7nhlSsbctMAjWzFNnUlMPFOjyun8Gh7EsNflxk8fRVAsIk+CoT8Y4gIAgIAoKAICAICAKCgCAgCLwjgeF0I/54V/+N1Q0eqPyR89H9cDBHdewDDM3ciIyIwtveELukZubWFmlNCyUkJoZof0cMHB9SOr7CdJ4NSvc08U5KoaEuBcmvT+FZK7UMDqhxuMuNm550bG7SFqTNPU0rItKS8DG5zPlz2rSsb5Cl+zFKFomyaQLbjb787o86ZEnT97/oxOPWdRTsmzjc6SXe1RZzO1+iY6JJSsmjf3OPyapQjAxcKJ+FvfFyXGwtcPCLICrMA2sbW/IHnrMy2EhyQCAxUTH4WmvjmFHDeHcq+n/9K1HSXu5SE+7q1zEPLKE03BVNTTN8omMJctfi3G8/InYQNoYr8DNTx9gjgNDwIKLyO1hYn6czP42HZlf50y9+j55PLvU9y+wNJXLz7GXUHUNJiQvFykAbi4RONnfneVwQzsPQWKLD3DDUeUjt8ArbE2lc+qdfccagnCNWyLe/wH//P10gqE4eibA7VoejlimOQd64mpjgFFjPEntMP64iK9SSi7/8Jy7q+5Ba0MXxipbfoIJFSjy1+N31L69ucBfv2imWBwsxvnkPs4dxFEbbcelXVzGPkUJqxfbEr7HJHJZNe1gbLMVTWwFdxxDCUyIxu/gLbtilMy01Trb68fnsv/L7i6a0H8FUlhV//h/+Z1QjHyNNUdidpM9lTRNCU1IJsbjJ5ctalCxvU6V/gVvaMYxIDZ2jF3SV+aNraktIeBhR4QmUPBmR7f8NlfuH/ugnZhIccbD9gsWV7e+45MYRW+vPWXu3dJ7/0MJ5X5VfH6wkwtWFkPS64/Cv91UScV5BQBAQBAQBQeDHReBob4vF5Re8fQG2b67PzsZzVre/697ffGzx6Y+bwNpQPVmP6hiRJhKQPnaXaavKoujZ8az7/SU6ylOJCo8gubyTNdlU8B2mOqtIi4kkPC6D+p6XIe8T1GfGEJmYTHNvL/WZBbTPSHV3xEzrI0rL2liUJpxbH6I6NYLItDSKKsqoKaplbm+PkdpcKpoGZCPlB3MdZGbVMiINYthfpK2slPLm46X5VkeoTIsmIjKSpPw6Jl/ssTxQR0ZaMT1L8rnq22NPyUmIJjI2hYYh+dD+4doETUUpREdEEJfbzIx0eH5zmOqsbLpkVdhnoqWSoopBNndWeFIQS2hkDCklZVRk5tJ7PJj9YqKV9LiHhISlUtE+Kev0d+SlER8bRVRsFBFR2dRJTYLNYSqqy8nPTSM5NoyE0vbje+BdZnqqyYqPIiIymcpns/I8AztT1CelU9AlZX/IQnslSamV9K98kaVvfaCSxMgQkgsamJale9hl6nElmdGRRMZGExGTQEZ+J8//5pT9bSbaa8gs7WLluOml7VKUU07bjLQLv8docyGRoTGUlJZRkFdHU690Asc8LXkZtAyvyssMrA7XkRwWRFhKMaVFaVR1DrMpa/Yt+msTySp6hrQZ9+aeUpiYTvPgsdg2xqnPiyQkKYvi8lKqa2sZ3z5guq6Ispo+1l59Ze0y1phLbGgIUYlZ1PcvvDa95GXhxfNLAh+wSbBJT2k8D8ytcAopYXxTrtK9jQlqpMuO2DykoPtLISN7K7SXBxHRugabk5THuGBuYU10WQ/HuzPfnounnSWmroGU9738JpPjONwaJN85mbaJcVrzwnG0scLBM4KGUXl4j3Sr562ZeDqa4uwbS4vM3oLFvhpifB0ws7QnJLeNFdn0ln0mH+cR4GCDpcMD4mp/RG7VQjsxnuaEPup/5bAdbo6T72tLQFyb7Ev3pYB+yOej7RFSja9y2yKU0spHFJQUUNYjnyn2Q5ZDnEsQEAQEAUFAEHi/BKQ3u1n4WFpg45NJz6J8dONoe57WgnDsrN1JbJQn9HpVzqN9RuuCCayZ4mh7iZZ0LyzNzQnKaka2Gp20zzXwiCBXW0zsPch8Ih91fLU/05S5J9DYO0pXRTxu9jbYuTykRN4rkm228ayMIHdz7FwDqRiUd6j2F3spjPHG1sICt/AcBlbkd+xbk82k+DtiY2WDb0o9c2KA5gvU4pUgIAgIAu+ZwAdrEkyWe2NjakFCQS1J7rpoRdawun/E3vo4xYEGfHTiU+wKXk58klPcXewgycqI/N4pKiMfoGkTQXVNKs4q5iRVjbMyWYerkj4BuTUUxDphbudM5WvX0I3uJJQt4ygvjcElIIuG2lpS3bS5b+YIyKkAAAAgAElEQVRHq9SPmCjDSNuWkLwCsoKcsDBNoW+0g6wYX0KzGqiuisFK4Tb+ZYMsjLcR5/SQnLpaatI8UFYyJqr+eHmR99zof/P0w7mofvy/83+qxzJ8PNVptTeRq//rP3FeI+cLp5AjDg8OOPwal/Ho4ICDr/vgUP6+dJejV5/LjyPd/vVDffkYe0u1OJ48hUvNDuz04GNjgHl6P4df2u9v1k9sIAgIAoKAICAI/IgJPH8ch5uxHqG5NeQ9NEbVL5uxjUPYmaUmzplLp36HRnTXGzU82p0k31aHpNYRnmYFombkT3l1Nt7aJgSldLG+2kOAui4P4kspyvDHxsKYzIGXycmk90C5qFtGUVgUj3tAKhX1deQFmaOqbUOx9F5qqQlHQ2seJOZQnOSFmWYw3TMz1OWF4xZWRF1NOUGS22gHFDO1MEttoCsRhXXUlidiqaKNdeTj46RlbxRb/CEICAKCgCDwHgh8mCbB0RhxRurouJfKwkpoC+L8BXseTW9Le5Zs92ZgpHkexyL5Qhlyboc8b8/A2jiDwYEirHRv41glT5DS4KWEklsiVenOXJEkypfX2O8l0NIEk7hnx2EuB3RFqWGb08bz5QXm5HFQHLYHcEfxFpHtK/Qnq/G5VbIsWyoTpVgp38C7ZoLFJWmCE+ljl2Kbz/nMtYD5tXWezx5HKhx143TvLqr+je9tFP5baWu0CMM7v+J/+zdN8vukIwH7dCeo8k//x5+5a1SENK7icG2AklBHjHS0MbAKpOjZcZDR4TJdeUHY6muiZeBIRNnAcRTHLiM18djr6aB65wqXr9/CMr6SocF2Mj1t0NPSw8w3kfbnh9KD86woFDvZMewJLx1g83CX9iRTzv7iPzitaIqF5D5nPv49J6/ewz2lmsljM+Nb1VNsLAgIAoKAICAI/OgILFDsboiSJB5ZsviJVG5dMCapQx5avDtZzwPJSfTin71Rs92JEmx1omnvb8DP9Ara6fJU873RBtyz9KeiwJ9bOkE8kd06zZPtYYKyZxPyhedgLM0Q68Qyxp4/Z/Zl2PJ4DhKlz3CpWWK21JzzBr50SPff7sZb/SLWxcOsLD1nSX6TxEyWGqfV7Gic2mR1dv44WnGbKjclFNR86HvNk3ij8OIPQUAQEAQEgR+UwIdpEqw0Yn9LG4uobjmM6WLMPr9F1JNV+d+juZhqfckkONyiK9Me84JBZhrDMbqlSvpxms3JPG0uGbmRFmnNZZNU+XqZTJFqYYzEoUQ+Mn44RJiaI4Xdb65YOlf+gJvaJhROzPPI/DK6gTVyp3v5Cb5mp9BOluc8PS4oCdqXMYhskZsbL5tyoQIrBTXs0vq+8zzAl4f6QZ4Hc9C30OPW5TO4FXWyuDxOvukZ7twx4Y5ROXtHi2TbG2DomMSzmRkGyoLQUHSgfnaFnhxftFUdeTQ0w0xvPpb3dAmvGGZ5vAjTywqEN0zSm++GtrIKySPrtHrdQ2IXTcfMCs/HJtg42KQn1w/t+3aUDcww01eEtZIuwWWDLM7WYH/yNDZZY8x1pGKsfBLjuFaer26yJ1Yw+UGkIU4iCAgCgoAg8J4JbPcTqquNqlOdfPm0zRZcL13Dq3BEfo+x2Iq30VdNgqkSVyTJrYz35ON44xrBT+Tx/as1dtwyMCch2oUbBmHIb7XWqPKzQV0rCVnA5dEsSYaupFYO8Xo/fuNpPOpqysQMLNHmqYiGfTKT0tkEezMkO53iVlDra7COeBqmwgWrMPqPb+fkH06TYauNmm0us6+HE762p3gpCAgCgoAg8MMS+DBNgoVqrK6qYxV77ILPlmJ79jMC6+U5CI5GsjH5UiTB4dYo6aYSCme2mKoKRv+MBjljcpjThbpc0HXkUV0+LqrmhJa20lEVgcEnH6PmWMxzaej7UCzKbmn0Lr52+dvqJszgPgbeNayyRvr9Cxj6N8gNgJV2/E1PoB7V+arFnpd7cuuaAwVDX+QwkC7r0RpuyD1tV1q+PL3v1Z4f2IvBTHQsPQiKcEXDPZXKihScdbyI8HJCwayG1eeF6N9VwbNUmipWmnW0C3+Vy1jEFRFjo4iSR8NxIpAtyuxucN89g87KEC5/bkS19J5kKgcLMyUiBnaZyLJF18iS2LIOJhal0whGibO5w22X6uO1Y3eocLiJomsGI/PtPDx7Ho/aPZh/hJ3uWewKjsvwgSEUxREEBAFBQBAQBP5TCGx0E6Cuirrr8bV267FsyTKXrH55B36hGS/DL5sEyxRaG5DSMctCXy5Wp24S1S6/31mvd+Smpj5ZNeX465nhnVZNe1M69pdPclMrjlFpJWay0XePpGrktbC9/UmyHTVQNstingMemdxE2yqdKalpvzdHuvNJrntWv0oMtjdVhOlNZbzzBl9FJ0gP/bwxEjVlNcKfvkp79p+CTRxUEBAEBAFB4N0JfJgmwUYrzne1MAvrkM9RnyhE75QycR3y8P2j4a+aBC9GijBVT2D08IiVx9FIFBWJ75db0mMZapwz8aV7+YiNwXICPJwJTY7Gy9QJc49qWad/JN4I17QGXnkEBytUBupwVdOFBllE3gb55hdQCXwkjyRYbMHb+DP00uV5ETZH87C4dQWn1J7XphQcMlcXhvJ1dR5Wvj414t0b6L1sOZiJlqkrqY+biVM3QldHGdO8x1SHOKNgXsfCeCyqSkqENB1f0PfGiTG5jIJnLAGm59GM6nlV7JaHCpy1jad/7CkxelcxDy0iI8gGWwc/2mSezy4jdfFYqN1B1dSfuvZWQszOoRza8eoYTwIVOWsTTfdYC35nz+Ne+QKmSrDW+gzbvDfzUrzaSbwQBAQBQUAQEAR+igR2h4iU6KBiXyWf6rjehPX5u/iWjcunT36dSbBUi7V6OE/mt9maKsVO4SLeLfIO/1KFFdf1zCgbh4OZZqIeuuAXHUmoqzvaRtmyLOrzuQ64RWbxhUewRXuqNTfuGZE3JM2Yvk/Dgzvcc4hjXOo97E2QaHcKhfA2eQtsDBBpcgMFlzTGXvMZ9qZqcL5/G72gBt5MJf1TbDhRJ0FAEBAEfjwEPkyTgOfk2amhapuMNPh/u9qej2950fz8eOmO+RIsdS/hXv1FvNpwvgTNhMeyDvrRfA02OreQZEiH7g8pNLuFqlcBs3vSxVOOH8+rsZMY4lIhXatkllgDF1Jqx47D6PYYyH+Asro5ecOv1s1gOF2Pv2qEIA1QOHiWjv5VRWJHj2CxiwAjRYxC614zCGBzsAhbVTUcs4denvXH8Sw1CYydSOtZpj9BkZ//9j6VY/PUhjlzy6iC7e0OnBSVsIg9Toq0UIbFxVuE13ZR4KXPLYPU46VZJolQvYJxWC2LS1Nk2plj4e6Nf1QOT2akLXHIysLacZsskmB4Aq3ocop8DbmhkyCL8IAZYjSuYhhczexyO96fn8O9chPmyrHUvIh1wfFyOT8OsqKUgoAgIAgIAoLA30lgnfogE+5p+TAoPVJ3AJ9ftyZnQL6aAC+68Tc7hVHGF4MTzyut0YooZlIazbfZS7D5NW4H9crK0eypzj3zcPo2pVfl48duL8GWOuinTQBrZNs9IDzti9WNZusj0FbVIab9+JzA4iN7Tik5Uie9cVutx/baVbwer8HeIhWBetwzC6H7i83hRT/JNqrouBTxYwm0fIlHPAsCgoAg8FMn8IGaBLDWm4WHhR52Lv7YGGnh9miAncMdxh/nEuqqxWd//ncu6DqTXtfL8s5zSox1SXt6vD4o63TnRGKga463nw0SbQ8ePVtmf3+WR0kRhAQG4mFngWtwDqPbsD+Zhol7PE3T0qvnAVO1AZz/zf/Hb2/ZEZMUTVhYIrW98xwsPSPY2Bxzd2dczI1x8G9iZauPZLPf8n//4lMMfKKIjY4iIbWJgbFa3K79jp/95jouMYlEhQeTUt3F0ssMQB+ysvqTuatlTuzTZQ7n2kjN72btYIFHPhZ8rpzNFvsMFYZhb2qJZ2Agvo62WPuVMLt/xEr/I/zNJdj5BhDg5YixTRTNE2vsLj/F65oaTlHJpKUlkpRZQtf0Ir2V2YT7PSQ4KBBbC0PiOmdYHqom2EKCnU8AAd5OGFlH0DC2zsFGE3a//wu2hUuwM0mGlybX7hnjndPK1Ms1Lj9krqJsgsA/MoGtMWpS4mkYWvuiI/IteBwtdJCdUEqHbEHqb7Gj2PTDIbA7SW1aPHX9y98+P8/aICXJBdT3fc/L3u6t0lUVT1bzxBeDCB8OsbeW5MV4FaF2Wlg4+uFsrIlNRhNLu7DQVUKUrwXXPvlnPr5nSVLZY+Z2N6mzlRBX2vUqUeBEdRrGmiY88LXHSMuB1NopdlmlPiuWsMBAfJytsfeIpVs6FrNUhqNHMNmd8mTQy50p3P/4Z/zsjCGhSTGEhsRS2jrK3uYIyfa2GNo58MDOGFPHAqZ213gar8/P/+UXXDbyJT4+kqjYXDom+im0uMYv/p9foeEZRXxkMEHZlfQvvTbl8621Fx98eAQOmWooIi+vidm/6z53ja7iZErq+mRJst+o584sTXl5FDVMfadryBvHEn/8TQK7i12UJqXQMf/KOvzKPvvrI1THp9A4dpyZ9CtbvOWNwwVasuKpbJ8+nlr8lu3E2++VwAdrEkipvBjvoCwzi6KmLy7eqyNNFBQWUJRfQGF+DrV9c+zNV2JmlEXf66kA2GeyrYSMjFyevEp9v83ok0pys7MprX/2aqmdySx7vDLLj0e/YWOknsycQkofVVBaWkh+fgW9s1vyhlrto6IwnaLqNvn2R7M8qUohs6iM8kelFBUX86h6kIWVEWpycykqK6OivJjCwjyquqdYPw6GeK+t/rdOvj/H064+Zo6r/HLz1dE+GtulGRzkj+f9jRTmZFNY/YwvYjrgYPEZFflZZBc2MHI8arDclYmRiSX+8elkZqUT5qiHkm0A1b2DtDwqJDe7gOrO16IClvupLMgiu6CeoVcxiBsMVNfSL09NAauD1OSnkVw/yPy3/H56WYfv7XlvgvzYeJLrxtlnn468QPyzn76KLJGaJznZ2fS9mnK5TX91Bj7urri5PyS5ok+mx8O1aZrzgnF1DKZy8GWUBWyOt5DoaYe1UxBFr9aknqc60BsX1wd4ernjF5vBU9lwzA4DVWn42lvjGJjDwPFKHeyt0J4fhK2NFX6pDV+5kG9PNhHqHUxmr/xGcK6tmHAXK2zd42ia+buu+t8bZumBDpe7ifcLIPbxa3r5hjOs9z8iNCGZptkvooK+YfN/yI+O9iZ4FBhIftsXiVtfTLSQHOyBm4srPpEFPHunRcwPWewpxMHJCXdfb9xcXfGJq2RM+j2wXoX5R7/CIX/i3TqIm7M0VGdQOSz/EjnsDOPib9QJbxJjjj+cSJdpTA/AIaaMiddCxL/2/EfTVIR5EJDfxebb/tXWarA68Stsc0bZ2Z6hOMqd4Jze124SDxmuiMbT1Rl3D0/cXNxJetQlzwM0kYPKX+5glzrwtaf/zm9ujhFl8ivOu1W+my6lQwlTtYR7+pPb/vyd9/nO5fuGHdfG2ihMiCOpsI3nx1/RSwN1ZGakkZ6SSlpyAvkN3Sw9b8TWKIrS7tXXjJAdJh7nEx8bT3nb+HGOgHUGm0tJTUwkLa+GseNr71ypN+5h4XQea2B1sIbk5BQycvLJzkojJTmb+i6pySANJ+ilLDue5KxSBqT7S1crqssiOjGTnNxcMjPTyMiuoG9mlNaMVFJTM8nLyyIjLZnE8mZGXq6a8A31/qE/WmzLJyDgEZN7r2JRv6EIGzyrSsDS3hlPXzec3b1Iqhl9IwfDN+z8I/5oj1oHRa5fc0EaPPLdH+NE3/8zyjapspU79ifaSM96Kl/FY+0xLteuo+hY9yrPxXc/z7fc82iD1kxvvGJb2DrapL+2hvyGiTeSeP7NI77oJ9vvAVG1k6/9H/7Nvd7bBus90aj+4a+Etr3duNueKsb01x/hXP528/ZgfZK6zHAcvcLI7ZffX7LfzoPzv0YS2viqL/b3VfSQ6YZkPJxt8IstZPBYg0frkzwujsbd1Zmi3pUfBfe/j8P3u/cHaRLU1NRw8+ZttHT1MTQ2wkiii6aaKiqqamjq6GNoZISxsQnGRkYY6GqhfuNT/u2T89xWUkFFRf6jqq6JroEhxsbybdRUVVBR1UBHX4KRkRGGEj20NFRl21/+5A+cOnuJe2rSfVXR0DHAxMQYYyNDDA2lPxJ0tTRQVVFBXVsPQyNjDCUGaEv3V9NCX2KKqbHR8baGSAx00NLUQSIto/R9iSH6+gbYWJoxMX6cTfH7bcfv7Wg9PT3oG5qiq6ONjobaK54qKmpo6ephaKCFmpSxmgY6ehJZW0hZar/c9rU2MjQ0QFNdlYmRfrpT9PjsQcWrG6rheGPU1Jy465mBtqYGRkaGSPR1UJe2k4oaGtp6SIyMMDKUoKctZ6+qpomekSF6WtJyqcq20dXXJ/ihN8vP363D+L2B+vKBXrRgcu0GSv7N7LBPlsFv+Nc/XSFzQH63PFXmioGuLiWy6M9lakJM0LPxJ7O0jLKcTNKzSxjZgd35IapDdfjtzy7gVi6/kOzNPyHa+j5WIfkUJHiibuZHYb+049SP3yd/Qc8znfKKcqqa25lch+maYCyMjQlLLSDFxxw17wqWdtZ4lhOCmoYbqQW5BJhp4R1fjXTFSdljb5ky54/4X/7lEwyl0zlGcrG20sUjKofCSFd0JAn0rLz9QvFlHP95f+/yOPQa//Wff8nVBFmg7d881WyZC5/eUiK860Mo/98s7nvZ4PBFKy5//jMmybIUZSx1ZOCop4VLdAFlpWVkhXiT2DDB1ku9vLWUu/SlW/Jvv1cioKSCsrIcfPVUsPEvZ2rhMQ+unMSzbPrdRoHmWvCwu4hJqdyYPOyJ4+6nRiQ8/cLIeGsxxAffD4HntXgo/zv/4x8svri5e9uRj5Z5nB5NSs0oW2/rS6034nL5BO6F4+ztrdGSE01a1dir6wLsUeF6nv9QsCC19BFlaQGY6N3jQeUMLJYjOa/Jg9zXVxR6W2G+xftbkyTZn+COX91r5fjm/Y+ePyUzNoXagZV30/I3H+4//dPVGkdMw1J4tvo3/4G/piwLFHp5ERLzI1nC+Wtq8Pe+NZRswp/+5MLjF+/Cb5YMRyX+2xlTUqrKKC0IxvyuKmGlw8dLZf+9pflQ99+jyVMbVRVfOo4Hh75bSSdJ0juHvluubMrpi4YQzl4MRJYi/EUHPsoq6Hi1vPP/6ncrw9fsdbRF/6MEYgr62ZeujmZvhZJD9bdr090pqhOiyGn7YrDta870wby10ZeE5PPzxH7DvdPObCUOJy/gXf1qBOwr5d9fkpojBvz5k08xKDm+V9/vxv/OSWxin7waTPvKjt/ijdXOHPS17IgqSCfC3hIH1yJmpUnpn/dTk2DJZz//V2wLxn943XyLOnyIm36QJsHc3BzV1dXU19e/209TK+1PWmlqbHi37b903ObHT3nc2kLjl95/5/O/w351dXW0tLSwsfF3fXv+p2toZWWF5uZmpOX9PuovPc7mxhobE5X42ptgZGyKibEZtk5hNPYu0dU/Ql3Nt2jrL7Gura2ls7OT7e33HEqw9RS7+yrohD+RTcd45HCaK+fOc8O6TBZlMV/th6W5BVXSQdChJJTOahDePPeqPQ+219k+hMODffZGclA8r47nI9nCU8zURmNw2ZIG2UjRAmnGWriE1rO41onHVWPevGdeJN/aADPnPHmo3sojHK4Zktv0lAi3G6gkytcF3W7yQdHUldJR2dgPK08z0T59mdO613BonWc8Vh8DIz/kY3b9RKhf5WHF5Hu/Id4bKcb4oiLn1T9FOfPdOgvzVT5cUdMh7tmbJsHWeB2RLoboapvgElqMNFruaCATC+d4Wf6To/V2Qoz0cK2UXtTWqQ0LJiy68Y2omVcN+CN/cbjVhs/Zs9jnzcHWKAm2SihY57D48p54Z5nF9W0O3tb5e1X/Hfoynfn0uh8vV2gfS9TllJoTVT2NPLxxEi1zd2xMDVDScyS9excminH28qFAOiFamoNmpBYP/QeE+Chz6pPf8tfrmgTnNjLTlo36WSV0rO2wMldFzdyTGmlS2fU+ksI8sHgQgJ+9Bqp6TmQ2tJIXYIeuqjrOSc0iIdqr9vl2LyaLfPB21cVA2Z7I9CeyG+L95ackGugTEBWPg54G9/XcKOiW3iCuUWprjE9at2zUdLm7iCBXE7Q0DTDzzWNYGum31Sw3CYqmONheoCBEB8fMl0qRlm2Pap/bnHTLO15GeIEk85tctmtmd70Gi6uK3NWzxcleC2V9G3J65NfT3ec95AU7Y66jjpqZN2WD0pMd0ZFtjF5AOAnOhmgqq+Ga2CDLcwRbdOQHYaxviJmhHreufMTdgBaO2GO8Ph1PW1M0NTRwiKmXLZG8PdtInJ4+/iGhSOzDySvOxNfcl4wfyZJFO0ujzC8t804D4V+RyDbPpxZ4Lp3L8A/6GM2048zZh/QebDJSkY63sRfBUd7oKiuj61cgj5R6xWaWLFcDLhpmIg963Kfc/gIX3dPo764i1NCTwFAXJK4PeTS2zYv+UrxtjdHVM8Q7uZ7548vU+kg9Ee6maCircOOOMnpmSTR1VRJm7k1Q8ANMnFxJ797kcLqFKHd9lNX08U5uZXUfdifrCbM3QV/fBNeYUsZ3jtjue0SAozG6+kb4JtQw96VI0VfF/84v9mjxNUTxzF0snd2RqKph5l/CjKw+RzzvKsDfVA0VHRtCHw3JOoaHM49J9rfBUF8fHatQ6salF5xpkvTPI3mQz+xUJ9665/lv/34SZZcA0qrKiTBQ5oKCFR4eeiip6RNZO/FaJBIcTlQTFKCPnbc/vob3UTcJoaK5ihhPS9RVJYQV9R937FfpKgjC1kgbA4kbaY3y+63lnmIiDIwJiIrDUkMZNYtQmo+nIj9JNcE6sozu6jCufPRH/vzpDQzCcuhd2We9sxAPSyP0JOb4ZDTKI42X2ogM88bW2wtvawviaqqJNbEgum6Fo6VnpEQZYOkfSaSlCvfVzUhqnZV3YndmqU14gIGeFop3bnJPxZKUqv7j70RpA23xrCgKKwM99MydSKgdkkdWDBfi4O3Hw4ce2JmooGbhTc3El8O6dhmuTsDOTIK+sRVRpb3yKUh7MzQk+WKmrYuBUwDlA4usDaRheOY8SdLxmLkWAl2diGxagsNxSkKt0TOUDuKqcfWv5/CtlX8Xrw/XEmJngIqKMuYPsxhePoDDPVZ685CoXsa0/NggOeghUPE0qjo22NnZoKFtRFDRgOwec+VZGSH2EnSlK60k1TM2WEOgiSd10uv9Rg8x9ga4xskTpA9lOeKXnEeyqwKXHlTK1LvRFIHWfXWSB/fgYI/d+QrsL5zgQeHYDx+B8p3/nz6MHT9Ik+DDQCNK8X0T2F6aYWx0lNHRMWaXtn5aYT9vmAS7lLtfxcTLF1dNdZL7Dllq8MfSwoLaRZjKVOeUSSC9b0yPeY32fDH3L6rjcWwSTFZFon/Jkccyk+CAZj8VTNyTGRxrwOGsHhG1Q8zPP2d9R9qDWyDL3AhrlxJ5x2i3j2jd63imlBPsehmNTPlIMZO5qCpaEdmyDEfjpDio4BiSgY/rTWyapxkK08XMKBB5ys11itzOohLT/O1C616r0vfy8nCeAnclrAJyCPO4jEr6u0USfJ1JsDNbj6/2HdwzOxgebiPd1gBT1zwmJyuQXDAk8ck8q4MpnPvX33LVWdp56MfLyBzT6I6f5EVGbhKcw6lojq2hfEyUr+NS/V1iRncYyHbmowu2lE4usrQ8TKbDPVQdkhiefoz7pU+445DD8HAnKc7aXDFIY2Gzhwf3VLGObZPd7E0U2HLRJIHHDfFoKZxDO+EJs0vr7HQno3TqDLrh1QwNthFufoZ7gY852ujA495JTuhG0D4xRJbdZU6e0SSpeYC24kC0LyuT0POmQfS96PGnfpCjOXLc3HAJb+dZpSMmvjEMSY20xQqMf/4HbnuUMzHcSYzRLbQsk5g8Wifl5ik0ferY3D9kdbiV2t4ZJnqLsVJQxzK2g539DjykkQTFMxxsjBJm+kdu+ze/RlJuEnxiHkH3zDxzvaW4WdzHtnQZlqowuXyKm06Z9IwPke1ykUs2WTw/go3ZMTobO5iZGCXPWYE79nEMru7R5PUnfnfRlLL+ETqz3bitqknC4AGbNd4oKpuT2DjIWG8FTqofo+DfJL0DZbCnk/aeGcbaUzG8qEh44zQr4yXo/L//wU3bVDon5ljqSkblhBo+xWJ1ndca7yf7Um4S+NN/9ILeFHNO//YmATWjDHcmcf+iKt6lr3c+Zsl21eeCJB35mOkWj5yucNMrk76WBBR/8VfueuQzMDnDbGsKJoYS/Io6GB5pJ9rmNqbxbWwu9RNpdw/VhzUMdWeieU0Hx6QuVudL0P3Dn7hoFk/HxCTzA9V4muvgkPqYickuEiwMiCqoI+PBLbRDHzE+Ns74+AzbW32EaBlh6VfC0PQ0ff3TbO+9dIC/r2bb47GfhFN/UCGyfoiRtnj0P79GTMcai925OGhqElE3ycRAEQ76PmQ2zrC/2E1t1zDTo23EWeqiYJbPytESGQbn0HfPY2F3k6cR+pw8aUfJ+AzP59oJ1jzHSc0gWidHaAy9x3ldPzqWvugIHwxlYHjhn7nlVMjwSAeBCuc5ec2Okp5+GhJtUb1uSuP6AX3pdhgYOlHWOczI4xRsbhuQ1L3EwuNY7v7LR0gS2hkbqsdT4TzmYY2sHh1R5X2SM7a5LM+18ODeLRRMUhmYW2LlaSy6mpZEVz5juLeeYBt1DOP7OFxpxv7Wb/mdug+N/WPML7fi8ekprLPnOHrewgPFf+KscRJ9Y4OUPLjDOasohlb3GM914IqSL3VD7SRZaKOkEkjXytbxKPgBo8VuKGp5U943wnBjEuYSCQ+rlzgaSuD6idPoRtYyPPCUULOzKPrWvRbtcGKLOhEAACAASURBVMTMIx/uGziQ9WSQka4S3A2V8KoZZ7zCG3M1CVldk8wM9jOz/oLV/hSMzl8hvX2SqgBbtMwTGV7fpMpPGxUzf5oGRhmsCUHt4/M8bN7lcKoSJy1FzMLKGRjso/XpEGvH0Td7Y2UYq79mEux3E3D3U24ZRfJ0bJyukgAM7+qR09RGpKMx2n7lTExPMjC6xMpcCz43P8OnaYWtwXz0fv5fuGCeyhLbFGndxyk4Fi/VK1hn9MvFPJqLmf4lHMuOoxY2GnC5JEyC7/KfLkyC70JN7CMIfJnAGybBDsXO13HOauFxujeGzik0VgXhYGFF3RJ0hd3hpH0Mo28LKpkpROmC1CSQZ6benqjFX08B96x2hjuLsFH8DRdsUxid6iBUQxllDS20Ve9j4J/F8It9xvI9MJVYkdkyxJN8N66d+wjH7E6aktxR1A+jaWiEmjAJJ36mTHTzJGMVXmjY5DKx8IyIB9ewatyD3jgMjXUJedTDcF0S6hf/wmn/+vcYqnXIYtVD1Iyi6ZqdJi/wCqrZ0qzbLx87LM2MM9jfz9DIFGu7X9wAfdUkOGCqyJPTZ5xpejnHttqDGxp6ZA0NU6R7G6+Ux3TU+3JKU4KnRhhd/WVYOZsS/PdNtnxZ2A/uWW4SnMelbIKZxnCMzquQLg06OdxibmqU/oFBxuZWeXlfebT3gudT/fQP9NM/ucDmqyHKPUYKnfjlHz5H2UiXGxeucs0okra5PdhowPHiCdyKpUGAMJRpxb2rhrQeQW+wFpr2cQxs7lDrchWrgiE2x2sw17yCxbFZcSSbbqBP7FOpeXFEa4Au5+5nsrzVgdddJfQePpUddzxNkVOqrvRITbXndZgrn0dSIvIYfGvRzdVgb6GKQWIXQ7XenFd0oHB0i4OVWhxOXMC9Qu5ydgYacP/OA9q2lsm6fwF9v3r5HNODTWanJhjrr8JT4QRKtilMr/bhfe3YJNgcJ8rqBErBra8V7YA6PwX+8tkVtCUS1BVvoGgRzuOFLY7mSpGcU8UlR250TmVYcvqMD/JI2EPW5ycZHZmgPFCBj+5ZUT2yQlPwec5bpMqjfyZyMFK/hFdNO6Xm19F1zJOvoHM4Q7LdCe741slGsY62V5keH6G/Ox/bz/6KYWwbs0MlWHx8Ee+645DasWw0PtPGv+z176DXqiFe/qQIfGESbNGTYorSTSMaZNeOAfxvn8As8vVopTlyPXQ5oeRL/dAgww2JmCuoElo5xlx3InqfXSBOtjDUIU981VFV8aTzOJ/EVL4TZ68FUddVipnaBYyrpEmsZgjXMMUno58XK1VYf34C30p5FqiJfBdUzykT0zLG1NQYhe5nueUVS5K3Mvcdw6jrmmRZNvdnlCRLQ/TNQ6npn2Hl+HzfbyPJpxso3fOmQxbY2cfDc2dxzWijLtKGz645UzU6yeRkK/7XbuISKp2+csjK3CRjI09Js1fk8i0LOl+sk2MkNQnk0w1mc2w5ey6QPmlht7vwUVZC00NuLB40+3HphCVFsqQ38tocDGZgrHoGxyL5dabO4xofWcpXStt5loLh6ftktXQQoqOJhk/98cDHGnkOZ7kWXsFoYxwGn94jTrbwxx6lhjdQtchgeuuQOv+zXHQuYXdnmGg9ddRdWmQnfeqlwHXLaEZkwTYH9KTYcfPuQ3rHW3G5cQ/DMNlkCdjvxu+cNGJvnqOFZjz0P0E/QVYzlksknFO3pm5siTr/y3xmXiQ79kiSM6aqXjx76YMcTpKifwblsObjyM450m3VUbUtYKIvC+VTesS1S7+bD2ny0+HMnXh5PgfZ0ebJ0bmAjtPxdx8b1PgZclE3g9bWeGw07uOT18bk/LpsEO/FYDpmZ06ib2SKwg0TZH3u9Tokl9SwzzrODbNQif3JKwQ/fc5wmg0a10yofpk3TN4kst/bwyUYqb1pEkinG1hGt8ojQV70EmB9DsOYIjJ9LFE0i6RpcIpVKdPDDUr8rnM/sZa+8iKsTlxCM8KNut52fFUfEF1WjP/tyzikHa8kN1GIpc5ZrHOPTdzVOpwuCpPgteZ455fCJHhnVGJDQeAbCHzJJChyuoxd3ghbC51EuaigbWyIvbMtdc9hPk+HU/oP6X7bQO0rk2Di+CJwxPpwDREutjjFpRJhpYS9V4p8LeqDQw7299mbbcRD/yqaYV0cskVfeTyudo48zEjCT+USAbVLsCudM+yHtZ0POcm+3NXxIr68GE+1sxgGlNFSkYqF1gnuBDUwsfSCqcf5eDtb4RWdS4TdZ+intL+/UfSdQYI0zqDunEJ9bTkehp9w4UERg7PHTsvhLJXx/libmGLrEs2ThS9CY79qEuzTn2DBifMhx9MpYK8zBEW1O0S2rTGSrst9r2hSg9TwSkkh8aEO3oF+eFnbUfM1F79vUMWP5qPDnQ78zp7FsXiC560xGFy+S5zUJNgdISPKC907p/mrdgT963Lz5WB5kMJIU0zNTDEJz6N36WVG1h36s5w5cd2HzoVhEozVUHEpkoVss1aD44UTeJbJb96kuQtUb+hTLw17HYlDVeJOdl0p3oqWFA5tsz3xCGNpeOIjeQ6CVzkJ2qQdtR2a/CVcvJ/J0lY7XoqqGAbK12MfTr3HGT0f+qSj3jPVmGtcQlL8xdSeH02jvNeCHjJTHYPemc+5b+6Ig40elz85h0f5CCsLDbicvoh3tfx/72mABBUFT9peLMlMAgP/Jjb3Nukr8EJL1xDvlFR8NM6jaZfE5MrfMgnkkQQn7BIZ39hnb3eBylAbNHXC6RmoxPySFg9y5SbBaJoNZ87603u4y/KzUpx1NZB4ppAZoMxZDWuqhpdpDLnABdtMeVTVcCbGWtfwLasiQfsc1sF18ilZ25OkOJ5Awb+Zw+3n1CTYoK5jRkB2Gs4XP8c09ikzg8XYnLpGyOPjGO2RLGESvFd9/rAnf9MkMEP1jumxwfyMQIUTWL5hEixQ5KfJv/3lKvq21jh6BpL/dEZ2LV/rjEb388ukyvoyqxTb3kTLIJSXE+fWGoI5/bkjFePD5Pjoctc8jpqKGCS63qR3LnK0XIbVmVOENEsdin06Yk249OtTaNs7YWdvi7lEDe2EZtZ2Vnma4oHWrVtoeabybP0IdmaoTbBFWUEBI88iJt+aXfS7sv0iJ4EsweVhDw8vXsIlqZEiTzV+9fE9rF3tsHO0RV9NiaDidkYe52BvqIVtaBwxbpooKpjTvvmmSTCRYSWb6tEtDZTclOYkUJXlJJD+udXgz5UT1hR+2STQvIBLifw6U+11g0+d5FM/1jtTMDmrTlpVNe53NTGOlIesSzvU9UHnOeeWTk99LMafKZMkG5TepMjwFuoWma+ZBMVsv+gnTFsFNadG2RSpYoPLqDjmMCfryB8xXuKB8lVj6p49xuW2GlYxx+fZ6XzTJJCcwjBF3tmeL5ZwUd2K+ult5huiULpmSXJtMeFWtrg8rHuVWJ39XgIvn8Is7WUC13UqPdRQMYiguz0Xtc+NSOqQmkjb1PsacP5OPNOvmnSYiLsnMQ+oOZ42uUV7nB0fXwuU3QttDBThJrnHTSUzsjvn2RjNR/t3v+a//cev+eSaJhFPpMun5KFyWp+ASjnfndkqHD+9SmjrJP8/e+/5VWW273v+D91vevTod7fHOPeO0/f2vbfvOWfvfXbtXdFK5ljmSBCRnLMIiBETguScBURBMoKAZCTnnOPKiyR8ejxrLZSyyip3HavK0ukYyGI9ac7P/D5hfp85f7+GUHNMT/gajNsXB9V9eJ1J4BVriEmg7iHUfRPHI9tgTUZlrDemBw9gfSOPCc0Sg/m3OWl2k5B7kbjfjuJyWCgBt32xuhJEQVcnKTbbsEvWT11b68/EyXIPfsWG+EXCJPh+Y/wDfwmT4B+AJVYVBF5L4EdMAo97kkO8zEB+GPv+8l/Y6uZHlTT6afQB5tuOE1D0cqiqfLKPwVmDVax6jMnus9yqNESLle6G6/9Wuggxt+B67DPmlTO8iCW42s2t0/s4fOHp96IoP+9Nxn6vGyWDhlfmhv2MZ/tx9FwQT5trSYwKxP/yRS562XBg65/57GwQBW0bAusoyvE3Okxs7ezvN0VE1klqbBB+F/256OvKyZ1/5qOTl0ivfnn7W0f06u+pkgD2nLEl9SVu1HWR7NtiQbb+PsdImgf7TF0pnILVtlC2m53F5tg56gb6yUk146MvT3DNI4P3qqu5MEVX3yi67KHPG/D7ejP+RfM8n6njivUOTgZWvxim+Lw6gM2WQTx7YQa8Snn9b4NJsO8qTcB8+S3MjlmS1KqFpSp8d37JlXxpYiG6AIfGB2x4ojPLhog2t8bF7CTfej1gcAVWRwqwM92OS5mhY9Yey9Gv7YhrkM4LySSwYZdRhsEkMMY2UD+SoC/5BFstA+jQGkyC07uxy3uvWm4d9q/3e3WavFvnsTpX8GIebEu0CSduZNDdX8rFLXu49lg/kkBnEhxbNwl2YX+3hqnRCs7t+xqvCumapuKe03aMPBMZmW/j8u4vCCieAc3wj4wkMMQk8DfEVAGGH/hybLM9+dXFeOw9w6X7+i7VQKoHW3eF0K8aJNXVmJ02OToeske2bDvlTEm/wSTwvKd/IJZMgjN7CSjv4InfAYxdkwzn8zBhjp9zMqwJeUsYR44fJET3TD9K2L7N2EfU602Cr/cRXGO4jgqT4NfT3ju451dNAuPDjjzVhVBpJ/DoV7hFbhxJMEHmRWt22KToAqdtrM78M71JkKTrgD6nK9aJY8c8KTMMUGmLMmfryXgGtNPUpp/HzsoD30t3ydGnLYLxHFy2fkNQpf4Nw1juZcwPWZD1vdvgKmqZwTyfKcHhzAFc7nejWjSMrpvPx/6z/YRWvz4a/cYyv/lnvUlgbHSdJonNais3d+zEP6OZqrgLfHf0Op0vB/gBI8QYf86xcP1b9s4EGw4dcuGZSsE96y3YXdOby2Ppnny5JRDd5MKVNq6fMubsVf1bdG3lLfZ+5fHDkQRmO/DL1d9nSq8e4Gufe7pYJMrmJOw3G5PZ3E+amyknvbMMkfWHiTyzDdN7jYxWx+pGGyToXvAbTAK375sESws9hJibctKvTodnNOks288a6s0ylXet2W2RxsRUNT4HTHCLatVj/IFJ8DW2ejEw9ciWnWaSSbCIvD8bd3s7zl+8QmhaGd9LzLQ2R8GFvezxzTWkM+3lrt0pzG7UMt+Xxqlv7Eh4JglKMgms2XE0foNJoOTJ+cMccYpFP051jvvnjrHP5RFjGg2LBq+/JmAP+/0S6XiWgeWXm3GNL6cw0pejdlEMyZq5cPAUjnGGOo1l4/z5Lu7UK5jMu4TxrjOkG+Kzr2m0LK8YGn2yDBfzfbjrg2vB8xZuH/kCxwj9fZvRfByP7sIzfxCt1nDPn3mIySZzomonUA6X4vHxAUz9XEjtGaEsKJQTm/4Nk+gkBlXL1IceZ5PLA92LrLniW5gctSRz2HDstUYu7/mamyUi6PGbn8/6NYVJ8I8SE+sLAj9GQMpusG8/J25Xo2GB+65fYhtvmL+u7iLc5J/5H5tdKNONetbQnOaPg/N5giKjiA4N5PrdeKqHlQzWF5Nyw4q//cvH7HO9TXp5H2r1LE05sURGRBB2xQOHq/E0TK6g7conNjKE6Jhogq56YuvuS1aflpXxZh4lhhMREcU1L0fOpzWhXFtF1l9BYmQkEeGBnLPzIiav80UHQFclZRPX3L/EokgNywM8vhdDeHgkty+44BhYxPDPh7b/MTJv/7vVKRL8vuBAsiG+ws8cYaL4Ktu++RSjS3EkJcWTkJxCfWcbubfscboQRERYEH62HoSkPdO/cVSWYvXpn/nT9ghmVxdoSbTk//zf/opdbMfvZ5L8TB1/0WJVJykhV7gUEMzdy06YmF2halK6qS4zVJbIOVsXroXFEhsdR5CfFadvZOvepvz0sRZpT3bjT195USnd55dHiLU9wD6XRPonKvD+6i+cz9YHiGqLt+bAFhOKDQ/II/fd2fXR/+JEXIt+CKiqi1i/A+w+fZ6E0lbGqiP47qPThNdIwzkWKb9swhf7k5nV1OG7+wCmV/RDP7tj9vDxST9aNbA2Wojl4U2cfqB/YPzpsoul6wSWRsvwsz2AU87L3ofmWRC7DriSVJyK68dfc6FQ31GpuWLKgV0+1KrnyTy1C7vgamSyXpIcD3LK5Rbx2dE47foTR52iGdZOEH7iU45fKWNmtodguz+z77r0Nm7934ouu8G/7D7Dzah44iJv4+dmx8XoKmaH8znz+RHOpepjkfTF2fHx5wF0Ls5RE+vHgYPO3I55QMz5A/zpgAdFvTM8ufE5n9sn6EeydCdx5sjnnMufRtGZipO5Kc5XQkgMDcBo/5fsvVmLZrwEf/sDmPjeJT4zFIct/4ZFdB1jHVnY/+Vrrlca0nf1JHPko+O6QFjrJRe/318CvYmO/P2Ty7SvaWiOsWD/dnPKdP3wFq7s/DPWQRUbAtqOkexpxKdGUWzwpXVw5uqCOfm3L4k2xOpcna4n5IobzheDiYi8g7erPdF14zxX95F5+zinfePIyr5PevojqnvmWBjJwvbTv3JtfTy3ope0UC+sPK4QHR5OVMx9GofGqM+MIjQimsjgyzh4XyWjrp26R4ncDY4hOuIyrmYXKRv4/ouD/3jrLfPER58CsV5is/qMi598jENKP5qJelL8LHD1Dyc0LJLIlDKG5icpv3mGE+aeRN5L5KrdTnbstKR2YZEy3z3sPHWN+vkVtN0ZmOw8gmNoJmXlOVw4fIgTPhW6kRma0kt89Wdb7uuioupr8LwzgTNHPsMtS3+fKfTZzF9cEnTxIRQN0Zj9eRfhnavMP0vkspstl4PDibrli7vDXRqnFpmsDMHk3/civdCWDM77p7dx2DqREc0qJZc/4XPndBZXFZSFebH3u7MEJJfR31nOXR93zl0NITLsJp4enkTVzoLsMfbfHsA6+Jm+cAsNXPz0E5zuTbA2WcF5k79gYhDDxH0TPj9iS+mwhomqQPac8Sfl/n0yMzLIedLC5IbY3LL2h3jbuXIlNJKIm+dx9L1JoTTXoTNclyY4sk4ygLQ89jfis50RBkNAXwRNfy4+nq743o4g8u4l3L3Ok9s7y3xXBYmBgcRERhPgbo7f/UqGnsVz9tMviO2Hteky/Iz34RpVSV3GVaxPW3EpJIaI6w4c2vQpF58sgKKblAAnzJ0uERgSTkhkLj0zKoYbM4m+4cTXn/wb39jfIvdpOyptBzf3fssh8wtEJ8Vy3dUKO+90eqYmqMsJ43ZoNNGh/ticDaR8UMnKYg83tvwTH+1y4tkajGa488n//n9gHF6rM0sW+x9zzswJv+AA/Owd8Q+pRsYSIzXFpAc7s/Nf/5k9dre596jNEFBUz0P8/9ME3l2TYGGWrspMgm5c4eGz8RcB01YVgxRFXeGCXyAZNd+ParpeVe1ML8VJIVyKzKJ+an0YrHS+91IUF0RAwC2iH1Yx9so1UtVdRMid69y+c4ubNyPJKOzRO3VznTyKD8D34nUy66fer47COrSNv+dbyYjMpLzb8PS+cdmGz1PNRZTW96DcgHjD4rfwUUn7kzJq2vQRX5fHqoi8FURJzysN9xaO9B/excoUFbl5FDVPssJz+p/ep7xr1jCHf5WZ1lIeZJUz8qLozxmuzSUuMpyIqCQKGsZZY4mB2kISI8KIjAonPCaOtCd9qJeU9D7NIiY0lIi0QrqlaLHSP/UYDUVpREdGEhKTQaNhyN3KXA9l9+MIDw0n5XH7CyNANdpETmo4oXfjyasfeXFOvai7dpL6ykxKh5ZhcYKG3BSiQ8KIfljN1MvR+y9W/90+LCvpqMkkt/On9blePs14M3lJoYRHxxGfEEtsYiKNUrTihQmePIgi9G4MDyp6Da68tJWM5nuppJQP6NpPPVDLvdgHVI0a3O31Hb8Hv9dmOyl+mEpcSjaN4xuHrABzrRQ+SCc9NZ3MwqcbtPvTFV+ZbCfvcceLtEaro7UUVbYgX1TQXZpPp2HKxvPJZsoKnzK6Pj92MJNDW0xIbHtxkrA23U5uUjT364dQyceoKWxgxNAM6t46iiulEQILdFU8pb5Xv2B1vILC2m7D1BgFTdUl/EGC0P802N9w6ap8gOaax/opTS+OK6e+qJbuyTFaCkvp1nsEaHvrqaroZh4Zyce2Y33L0Omfb6MoNY6MigpqykpoadU/tCu6nvCoop9lVhhuyaey/2V7S4dS9ZSTk5FGRmYmGSkpFD4bNEy7mqWuqJqOKb1O18abKSzqMbSznGfFWcSnFVPf8JTChj4Uq6DqL6a42TBcaHWShuoi2g360/ZXkZ6YQNaDYp7UVFHRp9fP4kg1WekJZJY10lRVQOvUAqzM0pz/mBdFXZukuqCG7tlXzpkXrH6DDytKhhoeEXbzEinlGwzfxWmeJt3ikt914os7fjQH+bJihMr70VwNSaRESuti+Lc4UEFc8EUu3ojkSf/L79eXszROzcNoAq9d5FZMHj0SZN0/DT2l97h+6Qp3MhuYec/ihMq7K0jPaGCeFWY7y8jLLmVMV8dZGnNSedIyviHCvpqe6mIyijv001lewIOF6VaK0u/TseEl/up0F/kpMYSGRZPfOKl7vtRONpDgaY3TxRDikuKJu+2N0Wl/MqvqKM+8R+PY+kUT0Izr2jL8bggxmSX0zCiY7HpKenQEoVFJFDXojb6p5hJSYyIIi0yguOPXmDe3ynhtIXl5dUxLbNZmqE9Pp7xTHz9hda6T3MRIgu9GkJpTw7hk4iq6KUkMJTw1lUeFeZTmlDEhBSLtfULKvSK65qWHSxWdjxMIjkyntLqZuqJCimql5yVYGWsgK7WcfsVLwa3JunlckEHVgN7QG6l9SNrTbt39fWm6g8ep2bQYBkpOdZaSHB1CRFQ2TYa0EtrxForTcg3XiWX6Sx6S/6Qb1coaow0ZZFb06J6dluc7KEgOJjDxMb3StXC+VVe/sMhEClsMI9e0I5Q/yOdJ63pE/2nqMzKo7NXo2q2mJI0Sgxg0/SVkFpQzplDQnuGJrb0/obGxxMUH4WZujG/UY+Y2XG7k3aWkRIQRnpBF/fqD5XQrOWkltE9L+lhhtL6YjJz2H1wDNH113IuNICw6hao+PafnskEqHiYSGRpGTFYN0mVvVWqfexm06l7ALzP4tIic4m4WWKC9KJHgu1HEZeZSWJBJw/qNXDlEcUokN4NDyHjcwpR6iaGGdOLiYoiIjCYiPJycyjZUS0pa84speJhBfEI04Yn59OiksshoSzFpklbDk3jcoT8nWNXQWRbPvRz9M+3yZD3ZcalU9chf9MlkHYXEhgWRlPOUCd0z6xLDVYWkRYYRHh1BWFQ897JbhEmw4Zr0cx/fWZNgdX6Iugxfdv7rf+ZsRK2+o6MdJSfcElPvu6Qm3cLB8grJFaMvBKKv7HOUI3WEO+3hv24+SXCT4WK6PETuOXt8AmLJSEkgIfU+z165To5le/L3/Q6EpWeRlVVA5bNxlhb6SfM7j/W52ySkBXHO0p4HLXOGh5afw/sHXd6bzLG/H+fiw/WZcj9ej2dhptjfus/Er2YSjJBk68ilcH1gE8l1jw+KomLw/eus/Thh8a0g8OsRyMy8j5HpGVxc3XF3d8PZ3gaLs2c5K/1YWGJj54iLqxtubm64uTrjYGv1cvn6ej/4bYG1nSPuro7YWEj7ssDawRlXZ0dsrG1wdHXD0dZSdwyj02dJz7j3ooKjDz05aBPMbstznDUz1W9r54SbhweujnZY29jj4uaMvbW0vQU2Ds64udhhaWGNo4sLzg7Wuv1a2bng5uyItXR8SxusrG2JuBuIWm14C/ziiOLD6wg0t3Zga+eAvbVBD1I7W9niLOnAzg4nN1ccbSx0vKX2tbK1pbvtPllm33HmSgnmLp5YWtvh6u6Bm5Mzzq5uODnZY3XWAltHV9yc7bGytMbeyQ0XBxu95nRaktrVFXd3d73u3N1xdXLAxlJqS1uc3VxwtLMytLMTbm4OWJ89qzuWdAx3N2ecnKT2d8DGyhIbBzfcnKQ0p1L57XB2WdefJbaOzrrjuLq64OLigotOP9I2LvrjOzvh5OKGk501lta2ujo7GOos7cvR2ZGLfueZmdkwNet1QH+F79c0M3QW3OTI3/4zh/0y0A1SW1VSneKEkft10pLv4mnry92H60bKeiHWWJxuJcnfhD9t2or7Y4PZOtPANStXPO9EEhvhj6fjBaoM/op+yyU6UoO4FRxBRkYKAU6WmJ17xAxrjBZF4GfpSWBqOgEuJlx+WI/6V3suWK/H+/p7laHiuzjs88Lw/hkGE9n7jQl3qza4C+9r9T/0emnbCDn1Nbeq1k26acLOHuGw132mN5gEHzomUf/fhsA7axKsrSyzpKzj+uGvcI+u082N1fY/wG//biJ18TrWqLxujrN/AlKfcW1t/exZY3VlkeHim+w3MSO0Wf8KVNUQxuFj/lSuT0lZ1aI13MTWN21NMWPnrZINjjAsd0RzwtqCqGa9Y14bcoqDAUXoDM7fpo1++6MMZGK+9Sy3C0dY1TQT636LqLgQzjlZcdo1kMcjiyjbH+C250/8dfNRHM5H0zS3zOJUAwl+1phbunHzQTPzuiZR0pR9Fy9nO0xOnuLEmQvEPnpGfXEcMT6XCAwKxPHWfSpKsojyd8fezgrv6FLm1lboKbzNob/+lU17jXGLKKa7q5gwN3dy+6W2WGOyIZMbnjbY2vgQVdCpm4u/qmjlnqsL4fHJ+NlZYWZ/jdx2cWP97UUkjviuE+ju7ubhw4fk5+f/Lj/Z2dm0tLSAvJ24AHsOm9iTVDvE4/Kn5OfmvrUy5eTkUFdXx/Lyy7dN73rb/N7lm5qaIvcfaIPsiHP4WG1h9xFXUusnKXpcRl7e22vD30ujP3XcvLw8njx5gkbz/ZEQv1nbPX/OiraLqLPbsL50X59uT1lL4OFvCZAy99OVoQAAIABJREFU1EhxPxI8cHQMoFmhf0Z68ZT0fJGphmTMjPZz/on+Te9MsRtbbK/RqAs1MUaC7xHMk/TB0fTPV8+Z7etlQqV/FpotDeDIN2aUDg4R52COxaUy3TFV+R7sOnWdmpl3afjZb9Yqb+FAa2in2sjwd8bR3gUXDxfcvfwJz2lh7l2Z8vcWail28eME1p4raU8PwM3JERc3F5xcPfELzqVpQv3KC9Ef3158Kwi8TQLvrEmgq+RaJ0HHv3lhEqi60vDbdYAMw0SvyRxXTLwv8XSwh3te1pxLa3kRtE1WHcIhk9OENetvlq1xJ9hxJYWBWSVypZol3d1SS13Meax94uhQQFvMbr6+lMrwjAKlekl3Qi49C+aoiyVJnfrb63TRVbYYhdO+sH67fZvN8Y7sy2ASBBaNsarMx+qjzzC6nkdneyk3bE047p3LjHKMhFNbOXg2mMruYeZHn3LHxoiL9xrobCvgmttVIvJHGa+/zYkzXqSWVnH/uh1ffneH1ikFzyJd+Pr//hKvpHLa+ifoflpMXVsP7ZX3cLY4iHv2KOrpIqz37uPohXu0Ds0g60jAatPXRLcvMlUbj5eFBVHFrbQ2Z3PZyILA3G7ks5W4/utfOeiXQ3drDeG2Ug7vOAbEW413RFyiGILAKwSWlYz0tdE2OPPDKTCvrCr+fFcJPGe0v4u2odnvmezvamnfn3KNk2y9A+uLBpNAXs6N3duIatRPSVM+vYW1ix3Z/WMUX3PAKbSMOYNXttCdhYXJS5NgLMeKLd63aNNNI1FTHu7BvnPFTIzkcdHOgciyjcMKVhnODeDooatUtZXhY3sCryxDtLKuZPZscSa50zAf5f2B/ZvWZFk5QV97O+0d7XQNTr94tv1NCyEO9vsQWNUw1t+pa/v2zn6m1evTen6f4oijfrgE3m2TYKWNwGNf4x6tn26wJmsj2vsAlpGVjI40EmO/nf/31CXKR2Zpf5RK9rPJF3ncZyuDOSiZBC1S73CFkit7OWhhg7ujE2fNz+ASVsDU0nNGq3JIy61Dmo7Un36a744d57SFJUbmvqTXzrGsaeSavQ3Od0vpH20iynIvn39xhWcfiEnwXFGI29avuanLUwb1IeYcP3FBl7O21PEQZ88/0s27my66zuZvHXnQO83cXD8pdmfw9kvnYdhZvnSO0UWRXqiP4+z+QKTsP50RLhze6UKxFO1f+reiYm5mirGWQnyO72a/k/RWogs/o9PYROmj3z7vT8V++x7SGgfJu+rI7rMJL6LNNwQdZZt3FG29ZVzavBO/fP0QyrYwe04d9OGpGExgAC1+CQKCgCAgCLwfBEZItNqO9cVM/b1weYLsq4cxupXL8EgnD3wP89+/s+dej4zhknQyKvtZ72+oOzI5a/zSJFjtf4DlKUeCclsZaMvFa/tW9p7JYkLTQ0F6JlU9hoj5EjhlFyEO33EmqZuloRxcLHfim2cIctl3j31bLIloFDfd90NjohaCgCDwoRL4w5gE+mRLUqyPRuIDPHAPSCQ+4DSmF65QrZuM9/0m/L5J8JyiS7vY4RRKp0KDericC+4ncMl+GblZt/VzLSq1FrV6noZ4b4y/c6dCASujtSRe88LtYggpIef41iyW7g/IJHDftpmQGml+1DK1IeYYG/kiBX4ttD2A2bmHzK5AT7wd//a377A974GHtwdnTxzEN6aE9qp4TI1dic0t42GwH6bexboI8i1hzpgc9uWp1Jd/rqI5/ToOFvbciYjF3+w4RxxKgFa8TxhjGV6vezu13JeKw469pFS3k+RyloPORS+CzQ1lmrLZ7jJPW4u4vE1Kz6V/i9EU6oTxIV8qX4k/8X21iL8EAUFAEBAEBIE/GoGXJsH6e/5lWReZwT64XQon7rYLFufsefAj4YVemgQvA8BOP8sh8LwnF2+HEnzJlb0eefqMLxuxrMkpvW3FXpNAdCGfJkvwsDiBR6Z+JMFaVyK7tziTIkYSbKQmPgsCgoAg8Icj8G6bBAwRdvJbzie1/chcHDW5l4zxvJnO+PIaWvkcCu3zF+stPYvkyJmzxPbp26Qn/QwHfVLRhRha7SXs3AkskrpYW1QgV0i5PBeYm38ZMXY87yrHPjcha3hjm2oovG7CkdAnqN7n4esbphtIIwkkkyC4WgoWuETNXckk8EPK4FPitAdjnxxdR33+cSC7t3lQtu7mGLAtjGZzzdEKR5dzBNx9QJdh+qau837wPE+l6ZAz2Zz58juC66QhkjMk2x3joM4k6MDv6AlsI1v0extIw37bblJbJii/68oe40D0SfBWeOx7gD2X0ugZLOfyll1cKdbPs3wW4ojxYT+eCpNgo5DFZ0FAEBAEBIE/PAEZGXY7cQjI/UEEc2kEZU2EHc5ewUgJgRaVc8jVSy+DLg/nYm12iIv1hmw5L5eAppMQTyNscwbh+RJyuQKNIVp47wN/TE96k69PtA7PB4i0Os3p80W6kZxzD5zYceomtXMiJsEfXl6iAoKAIPBBE3hHTQIpzUwtBUlXOP7xf2O7+SVSctuYXlQyVJ1FYlIySeFXsHW/SVbLPDwfIsnDEr/7vSwuKempySTCz4R//2wTJlcSedo5jnayliAPXwIiknUpflzOX+TxiJrOFD8cLyTTOTdLVWYSiYmppCRH4Odij8etYibXFumuekRKYhKpkQG42l6hpPeVnvD7JiFDdoMruSM8l+dg8/FHBFRIvfslKm8cY/93LjSswmiGCydOWXAzOZO2viayLlvidjGShMQUEtIK6ZwGVf0lzrp4EXnvITmPHlFY3src2nOaAi04sMWZMqnzLq/D3+gEFn6RZKeH47RzG9vNclhBTt4FG44ZuxOdXk1/QxRnPvmM0JZllH2FBLmb43s3kaSEW3iePU9WwySq6VLc/v1zvPP0b0fqbpqzf7sbZesBK9+3thL1EQQEAUFAEPjACKyhGG7hcdodzm7+//jqkAMRWQ2MqrVMN+eRmpRKUsxtnN38ia4Yl/Kz8eiSLe5R1cwvLjPalE3CLSe+/Ozf2XMuktJn/Wi0s1Tnp5OWnETsTT/cPaNoVcJyfz4XnDxIaBhlqOw2e//rf2ar3U0yH2SQkl1A9aiGkYpILpx14GpMAhdsTLmW04pGTKP+wDQpqisICALvG4F31CSAxcFG8uNjiE2MJSYhmYxH3bq826qBSh7GxhCVmv8i3zFoaMpJp8Dwmnq4Po2EpCRi4xKIT4inuk//Vhl1F7kpccSmPOKZIY3pXGMhGQVN+hSLU00UpCcRFxdNemX3iwBMcz3lZCRHE5eQT9d77g/oBL46Rnl2BV26t+9z1GU/oNswHVHdU07p40ZdtgnpwaMhO4GopDR6dNlalNQ9SiYiMo6M3Br6FasM5N7GycqNK0FBhIbdxtvWHreIQvrayigrbHqRR3h5tJF7sbE8zC6korSKoipDsAL1AAVp0cQn1zI1P0B17iNepG9WdJGfHk1M9APqx9eHdsh4lpVDq2E65EJPNWVFzSJ1zPt25RL1EQQEAUHggyWwynxPFZlBt7kVdJubQXcIiSylT7HAdNdjUu7c5kZwHAUt60F/5qhNjyauqBP10hJ9lbHcDQnm9u073Lp9m6yKNlRqNc0liQTfvsnd6Fy6DHEHlybqSI+Op6xvhK78JIIv39DlHA8PCyYwNoXCXim16CL9FVkEBlwnLLv5/c7+9MFq7veu+AqTzQU8vF/MqBik8ns3hjj+B0LgnTQJqqqqsbCx45yPL35+F/Dz9eG8tzvODo44u3nh7euLr483nm7OONjbY+/gjOd5H7w9nHFwcMLN8zw+vtK2fvj6+uDp5qJbz8nVA28fH3x9zuMl5du2d8DF0xsfb0+cHR10qUa8z/vg4+OLzzkPXJwcsLd3xMXdi/PSdz7euDrZ4+XpydCQIcXCeyaUrq4uPL398DjngYerEw6Ornj5+ODhIrFwwMXDG29vL5wd7HU5rr3OS21xHndnRxydXfE676Nj7uzkRFNdMslnzAlYT0fBCoWXTrLNMpP7rS04O9nj4miv36+7l67NvL29Oed9jvPnXF+02XlfP3x8PHF1ceecjw/uzvqyOLt64i0d3/c8Xu76NnZwdMFLanNXR+zt7XH2OIeLqxMlhQXvWUuJ6ggCgoAgIAgIAoKAIPAuENDSlRPKtbsP6fmZxBbPRyuIuHmPulHJYJICV89TnxlPeGqL4QXUj9VHS22IKft3WvLkQ3hZ92MIxHeCwG9M4J00CQYGBkhKSiIjI+Od+7l3754ut/jc3Ps5yV3Kjy3lTpfq+R/hn5ScwtBAM72Porlg64S7lyfnvL3xuR5D+YCG3qEBkn+jNk5JSaGjo+M3PrXE4QQBQUAQEAQEAUFAEPgQCCwzVJZObGoZQ4a+/+tqvVx/h+1/OUNMg2Ee6NIQcdaH2WqaiWHc749sukBjjB3GR12o2pBo40dWFF8JAoLAWyLwTpoEb6luYjfvAoFVJWNdzdTX11P/rJXBmZfBId+F4okyCAKCgCAgCAgCgoAgIAj8Rwg8py3hKv4XkuldWGNt7Anh3m7Y2DpxITaPgQ0d++WmCA5/5UBys+Fl29IIqa6nOexUglbVQFDQDfxv3uKq1xmMbLzIapdiYi3TFCuZBK66mFiamhg8rsRQOdDKA3d7gsJjueBoi5G5F4mVo4aKLNFXmsB5FztsHD2ILOhhDQ2NSUHcuJ6NNBlHWReMvcV1KidXWFN1cD/oHJlP6rkffxOPgGCCLlpy0syW6IoRlv8jeMS2gsAfkIAwCf6AjSaKLAgIAoKAICAICAKCgCAgCLwbBJap9Dfh2LEAmjQKitz34XyngK6BCfq7+5hbT6IhdfdfZxI4P2FBWYrNzk1855NB+2AvmRd2sdsrCyVLtMTZY2rkTcNQJ6HW1vgm1TG30Mblj//GTudUugc6yPQ3wdjsGu2rICu9wUlrb+7VddPfkstluxPcKBug854XFsYeSJm9O++c4O///HfuNswg68nFf48NeU2N3DL9hi/Mg2kY6aMi+BjbrW7TMr+hEu8GdFEKQeBXJSBMgl8Vr9i5ICAICAKCgCAgCAgCgoAg8D4TWKbq6lmMjW/RolmiIsCIM95BFDWNItN8v3O9/Cycw186kNKyPpJglDRXMw45lrKgKsVhuzF+mfoE1yP3XPl2RyB9aGlN9sB830EsjMww80hEl6H8eRMBW7bgmqKPEzaU6YfJdkdKZTKK7Hdz1vcBUzrsKp7ctGGnxSN6e9Kwc7UmvrWDLMc7OBltwiXvKa2P4jhrnMaovJmbJ09y9lqNbsuVp9fZ+aUHeT83j+J9bl5Rtw+SgDAJPshmF5UWBAQBQUAQEAQEAUFAEBAE3gYBg0lgdJ1nuqkFM1QmX8b4wAHsLifSpXyZE3OlJYoDXzmRJKUwl/4tj5LiacwhjwqWlI9x2HGGy1l6k2Ag1ZOt2wPpQUv3fR++/Kf/yZ8/+hNbrENomFuDtRaub93KuYwR3a560/05vcuFsslRkk2+weVOGfqE2Fqa4s7x5aFwhubbueXhz6Xrt7C5m05S/BWMLyeQEGLJiYhWUDcRcNIE6xt1un1qKm6ye5MXucIk0PEQ/304BIRJ8OG0taipICAICAKCgCAgCAgCgoAg8JYJrJsEN2iUr6CS6fJig6wcH6OvcC8wBCmUjjpXjs22I/hlG7KEKeq4ZL4dy/RJmC/CdocZl+7368o3kOrB1h136EVLZ4oL335mSuLTSoIdLHCMqUa+3MWdHVvxSteNK6A3/QKndzrxWL7As4tHOewYi/4o82R5H2WvcwlaVDy+cgPLr7/CLCWfnoF6/PZZcvLM51yqVYGqiWsnjbG6XssaoCm/we4vvcRIgresGLG7d5+AMAne/TYSJRQEBAFBQBAQBAQBQUAQEATeUQLLPPE5zv79F2mQL9L2IJ7IyBhi7t7EzcOJlM6NeRGVNEa6YWfrzp2oaG5fcMLO6RoV0ryAsQcYf3oEr9QeXT1742z5+2dX6ZICDoabcWiPLfVSwMGaKxw9YElsSR4XN32BY9Kgbv2uRHcOf36a7AlYGczDx8MV38AIokMv4+HpRZahHCM5l9j+n/4vzGPq0KAk9rv/zv/zP/ZyX4pmqKrDd+9+Tl14qjMJ1CX+bPqTAw82Rl98R1tBFEsQeJsEhEnwNmmKfQkCgoAgIAgIAoKAICAICAIfFIFVxmsLycurZ2YZ5N3l3IuNIDwykbz6cV1n+3s41uZpKUwkJDScu7FZNI4aMl8p+ynJKKCmR58MUd5VTnpGIzJWmGl/TF5OGeO6NAMzVGXlUN7cTlVmFk97lLrdy7qryM8seZFNQdNfR7pUjugUnva+zM24MtvAo6TkF9sNV6WRmlbFpDQrYmmK2tw8iusmdPtcHq3nfmoFAwqR3+B7bSj+eO8JCJPgvW9iUUFBQBAQBAQBQUAQEAQEAUFAEBAEBAFB4M0ICJPgzTiJtQQBQUAQEAQEAUFAEBAEBAFBQBAQBASB956AMAne+yYWFRQEBAFBQBAQBAQBQUAQEAQEAUFAEBAE3oyAMAnejJNYSxAQBAQBQUAQEAQEAUFAEBAEBAFBQBB47wkIk+C9b2JRQUFAEBAEBAFBQBAQBAQBQUAQEAQEAUHgzQgIk+DNOIm1BAFBQBAQBAQBQUAQEAQEAUFAEBAEBIH3noAwCd77JhYVFAQEAUFAEBAEBAFBQBAQBAQBQUAQEATejIAwCd6Mk1hLEBAEBAFBQBAQBAQBQUAQEAQEAUFAEHjvCQiT4L1vYlFBQUAQEAQEAUFAEBAEBAFBQBAQBAQBQeDNCLwVk6C7uxvxIxgIDQgNCA0IDQgNCA0IDQgNCA0IDQgNCA0IDfy+GngzK+D1a70Vk2BkZATxIxgIDQgNCA0IDQgNCA0IDQgNCA0IDQgNCA0IDfy+Gnh99//NlrwVk0AulyN+BAOhAaEBoQGhAaEBoQGhAaEBoQGhAaEBoQGhgd9XA29mBbx+rbdiEszPzyN+BAOhAaEBoQGhAaEBoQGhAaEBoQGhAaEBoQGhgd9XA6/v/r/ZEmESCINDGDxCA0IDQgNCA0IDQgNCA0IDQgNCA0IDQgPviQbezAp4/VrCJHhPhCDcut/XrRP8BX+hAaEBoQGhAaEBoQGhAaEBoQGhgXdBA6/v/r/ZEmESCJNAOIZCA0IDQgNCA0IDQgNCA0IDQgNCA0IDQgPviQbezAp4/VrCJHhPhPAuOFaiDMI5FRoQGhAaEBoQGhAaEBoQGnh/NCBDJpMh+6n+ws8t/6ltf2yZTPbH76i/bSY/xkl895M6eX33/82WCJNACOwnBfb+XOTFDVu0pdCA0IDQgNCA0IDQgNDAr6IBmQz5Kx1DmUyOXPYLeEv7eSc6yjKUag1ajQa1Uv6a52UZSo0WtUrxipEgQyaXI/tH6y9ToNZqUSnewCj4ASeJmz6i/k+aGq/2faT9yL9vhPyisr/Y7+uY/AItvNin2PYfPW/fzAp4/VrCJBDie81FT5yM/+jJKNYXmhEaEBoQGhAaEBoQGvggNSCZBFKneMNztdTR/CUmgd5ceINO8oZjvXXmMjlKxQhl8X5YmJvgGl3B+JxUn5flkskUKFW93Pd24lr8U0bnlCg2LJ+bm/sHnrFlKJRyJnoeE2zjQmzFKCrl93m+WkfJSJHLX5ZHv9zQDv+IOfGDtvuFBsf8PDomSomJM9cSqhh7hcmrdRB//3rXy9d3/99siTAJfs0LjNj3P3Bx/PVOEnEBEmyFBoQGhAaEBoQGhAaEBn4NDchQLajpeHgNU8/L5LTPsbygZm60ibDzptilNKJSKnRv1RVKFWq1Wvf3unmg72irUatVKBVKVAtyGu9dIyi1hOF5LRqlAoVKhVKpRKWW1tvQEZfJWd+nWqXUGRJz81JnW4lSJf1Ix5P2K0eueHnsF0aGZATo1lHr1tmoD5lqEVVrCqbbTHCPekT94BQKlRqlXMbc/DxyqS4qDWptC3d2fs4p3xwG5zRoVGoWlhYZrUvG09qBkLwu5Isq5HKFofxqVAp9518mV6JSrdddgUqjYKQ5Fdu/fsn5nFGWlxbQqFQodEaAbAMHDcsLUzzLSSDoTjZ9mmW0ahVTXU9IvGbDoUNHiKocQ65Q/MxIBjma5TmepVzDzfIyxf1qFjVK5qbqCTttypX0FmblShQKyQyRyim1ncG40LFTolSqUBnKKFMoUWsWWVruJHjXJk75PmJYtsCCRoV8fo55A2+lNEpiTs9QahvJFHq1HefnNtRXpdIxm5+X6bnryqFv741tJj5///x+Myvg9WsJk0B05EVHXmhAaEBoQGhAaEBoQGhAaEBo4BdoQIZ6WUNTnC2fHbci8dkca8sa5oaq8TP+jF1Blah1w/XnGRvoorW5hc7+MeYVChRS531umsGuNlpa2+kZGmd6ZpD0c7s54X6HsuYRJqcmGO3vY2RokPbmFtq6h5iU3uhLnfWZCYb7OmhtbaW9Z4gZmQKFbIbxoWGGBwbo7W6npb2Hsel5poe7aGlto2doinlpxINchUo2xUB3O80tbQyMz+v2KVeq0Wq1aFQKenMusvVvxtzMaWBKOctIXz8jk3PIZXNMDPczODSJTNNB2MGtmF/OZ0SmZX5ykJ7BCaZ6a8hKTeVx8ygqrQbl3AR9Ha00t7TSPTDKzNwcU6MDdHe00tTaxeDEHGqtirHWTFw3bcX7XhP9nW20dfXr6qtQzDI20MfoyDDd3b30DTSR6W+P0RF/HnWPMzUjY7q3gcJYd3b/9SMu5w8hVyp/xiRQoF2b42mQLYe2WHG/S8PKgoq5yXL8vvgM6/A65uRKZieG6O1spamlg/7RaeRSx17HfpjR4V7aOroYmppHPj1Md3s7nT1lXN+7mbPXChgYn2ZkYITpeTmy2UmGBgYYGZ/RTW+YGutjcHSC2ekJhno7aWlpoaNvmBmZEoV8lvGBfkZHhuju7KRjYAKFUsHMaC+tTU109I0yK1P8opEqH4qZ8Pru/5stESaBuCH8ghvC952qD+VkE/UU7S40IDQgNCA0IDQgNCA0sFEDMtRLGpoTnfjGzIX73Qu6HsjCTAs3LL/lQGgtS1oFPeUZ+DtYY2Z2hrNOviRV9iCTT9GSE4jzWXPOmtvgF/uI4rwYbL75X/zpi0PYeoeSXZKCz5Zt2PrcwOX0MXbtO0PwoxbmFxaZaX5E4AVHrM6c5shJV0LyBlhe6iTRyQKTYza4edpy5OBBrK9GEn/bC9Njezlkd4X8HgUr6hlq00JxtjjDceOTuN1IoG1CxtRAO3X17YwPNpPgd5z/9d8+4qCFPXEPk/Dcsp/LeWOsLQ2S6X2EM3Z3aFGOEntkKxYBj5kY7ybO05TTN8rorYvB5swhruX1s6QZpTjCn7Mnj3P01Gk8gx8xNDFIeWoALvYWGB8zwtz3Hu1TCqa6s3H7+FMOWnnhZWXKkSNGXEl7ypS2j7jjuzlz2gkbN28cL1zGatsn/NsnWznmFUpu4zDqBQ0zbcnYbf6K6wWDyN7EJFidozrEiVP7XCgckZpulQVlA9e3bsYxpgnl/ASND+/g4WSJ6fGTGLlGUT0wh6znPs5bjbB0tsfc24+43MfkBtpxyug0Vo5WHPj7R1gEl9D0OAaH72zIGVxF3hrH2a1bcAqtQ7Y2TbbXATxiiuluLOC2twuWp49z2NiZuOIBtKsDxBvtxdzYDgtHL7zjnzLYUk7IOQdOGp3ExM6TjKc9zCrVwih4TV/2zayA168lTILXgBU3gI03APFZ6EFoQGhAaEBoQGhAaEBoQGjgVQ0YTIJkN7btP4JP9CPKHheSkx6O+aGvORTTwkLPIzzNjmAfXoN8WUtbsis7T10lv/oJd2w+4XTsM1a0GmSTE8wuDpBkshsTtxR6lYtMtaZh/i+fczqkloXnQ9xz2s9Jyzs0TK+gGmqmcVjOc8UgWb7mbDt6k3blIMk22/j28AUqhpQM3Hfno79vwS9/DHVPLh5GO7CKbGb2WSgnjzqTUDfHc00fyb5H8MpuoznzKsYnHEnpWEBbe5f9m6yJqhpkcjAH188245M9BkuD3HPby0mLGzQpx4k7ugOb65kUxfpjZ+rP4zGYrwnG+PhOLuUNMFJwnl37zImtGmZ2bobB7hFkkwN0dnUzKH+OtjmR418e4kpeOyO9j3D66Eus7j5FtrpAe5on+42dSG1+RsyhzXyx15fyESUoekjxPcu3p0NpViyhlst0Uypm2lN+xCSYY16uQru4zMryMksL6x1rBdrVOWoi3Dn8+VEuJxfxuLiAnAchWG7ahENcE/KZCfq72+iee85aXzZW2/bjEv2Ukd5MzD/+Gwcv5DOzMENZmDPfHXYip0fLqqKGq/u+4czNx/S0FeB/YhvXqsYZfBjIsf/6T5y4fo++mVbu7DIm8GEzg9LogH41LPaS5HSEI2aBNCnHiD+yhc+3e1E6rGRh8hkRbqc4dbEUNdB3z4mzfkGUD6jRKl+Ny/CqRj/Mv1/f/X+zJcIkECaBGEkgNCA0IDQgNCA0IDQgNCA0IDTwCzQgmQRamlM92bnlK447+HH1ykV8Pe3YLv2d3EDPw8sY7zcmrkkBywsoeu5jvWU/17OqyYt15YytG9dDM6nsmmGJEZ1JYOqeSp9qianmVBw37SKgeBqYo8jXlGPHL/FkeIlV9Tj1+WnE30vijvNR9u6z4PHwCCl22zH3iqNXBVOlt/j6W3tSu9U8n6zm2qlTnLnyiPxwS3bsNeJKdDpZSRF4nN3JV74PGB7qoKaqnt75FWRPg9i/yYbo6iGmhh7hvmkbfjl6kyDdYz/GVrdoVk6QcHwHe/bsZvPHf8cps4fVNZiuuovpyX0EFNeT7fkdx7yT6JnRoFUpdPEJpNgKkx2VpKfEk5J4mzNf/RXXhGp623Px+GoHl/JGWVxeQ9uehvlBKy7ezyXMaDcWAQWMKVd0JkGqnwWbT4fRolxGozP0mZb2AAAgAElEQVQJlEz/yEgCaWrF/FAThQ+SiIqNIzm3jqFpaXqFUmcS1EWd47t//QYjt0tcueyPr7cNez7+BPu4Zl3mhvnBBh6kxZOSFo79to+wuJFNR8sDnLd+TWDZHGuzLQRbmnDQOYvxtVUWtR2EH9quG10xPtpNzMVjmEY8JCc8Hof9BzAOu8mj3GQsj10hs2UctWqCutwkErOSuWG5h32HfSgdGyTp5A7MLuYwvrDCVNM97Ld+xrELUWRlZZFwyZi/HHcltWGMRa3yF+j2/TcO3swKeP1awiQQNwRxYgkNCA0IDQgNCA0IDQgNCA0IDfwCDWycbuBKVs+irtexONfKDcutHEuqoTPDH6N9piS1qlhb1KLsz8b+2+1cftSLelFJS044bqaHOOwSyJOJftLN9mDqJpkEi0xKJsEXO7laOAHMUOBjwvGTV3k6pqA1zQcTM2uuJ6aTdM2Ko/utKR3RmwRmHjF0K9aYKLnB19/aktypZHn8KVdPGWERkMX9gNPs3HIcz+tBBAde51rATSKzG5jVLrG8vIhWu8B0xZ2XIwkGcnD7bBv+j8ZhZZj75w5hanWLFtUE8Ue28q///Fd2HjvCMds4+jQwX20wCUqqSLfbwwnvVPpmpVSKClSLC8y2F3DT6QTGnrd5UJCI665NeCVU0/PCJBhmYRlUrQmYfmdqMAn2YHm1kGH5Msi7SPYx51szySRYH0nwGpNAoWa+r5p7Mbe5dC2AwKQy+qbmXpgE+ukGrhSOSk23xqKqkRtbN+MS18zMUB0x3kaccLzCvcJ7+B3+GtvrD+lofYDTlq+5WTrN8mQDN81MOOqRzxQraA0mwdmrRUzLJimPCcD0sBtuEXe4GhuDl99d/M6d5HhANI0Do9SkeXLc1IbArGxivEw5cfg8peN6k8D8wiPGtIuM1sZi8fdPOOJxi5CgW9y6fpnLYfdpHJjSZYV4EYxSnMMvzuHXd//fbIkwCYSYXohJDKF7/11F0caijYUGhAaEBoQGhAaEBt6eBjaYBMb2pDTNsbqkYW64lktnvuVQdBOqtnQcjA7iktTOc2DwoTfb93uSWd9Hb1sncqnP0p2KifEx/IobKfD4juNeSQwtwnxrKg6f7+DKuklw3pjjJ6/xdKyPqFOfcvBmJbBETchpdu+11JsEtts47b5uElznq29sXpgEV06ewPRiCR1lFzli5Epmp97UYFGFekHFeE8jlRW19M6uMF95h+++sCLy6RAzo0V47/ka1+xJULQRePrv7La+Q5tyjJhDWzhoG09jYzE+xw/i9mCE+WdhnD65hysFPXSnOfLt/nPk9ipZ1miYHummMs2L73acIGVAGiBRjOO2j3COr6avPReXTzfjkd4PrNAaY8+Bo05ktLcQc3Q75lcKGJYvsabqJ9Pfkt2ngmhbgCW1EvXCEsq+DBw3f8Xtskm0S1rDfH39dIOFpRWer6ywvPj96QaSSXBilz0Pu6WsCVLgwkoubd6MW3Iz3Y/vcmrLDm43AYsN+B/8G2cCHtLZ+kB3nOvFE6xoh7l/wZxdx65QqwCUVVzdtQmTK0VMalX0lSZj9a8fsd/zHAUDw2S6urDtz/+Fs0klDA+1c9v8I3YHSgdQU3rxOPu+89abBCe2Y+aXzZByBdVAKQHW32Ee1qjTEKuLukwMUprNt6fl9+u68GZWwOvXEiaBMAnEySU0IDQgNCA0IDQgNCA0IDQgNPALNKA3CZri7fnihA1JUnYDnUlQg7/pF+y5W8uKdpb6h2G4WFpg4+CItZ0LQblNTEz0Uxjmi5ODCw7WlthejOTJsJLBvGucPrAPM08fku5HYffJdi7l60cS5Hmd4PDRi1SOKWhO8MTk8DFsfc7harmfw3ssKBkZIcnqW4xdIulSwETRNT77wpLEDmkkQSWXjh7muGchc0uj5IVexNrMHFsHBzz8g3kyOElTuj8nj9mT3L7IQs0ddn9sTuiTATSaEYqDLNl50Ai3AD9s9n2BsY003WCMqP1fc+baY2bUcqoTHDh83JfcnAgsjXdzMaefJVkH8RedMTcxxdzWhUthD2h4Vkig1UEOm9jgc+scRp/9FU9pukFHPp5/+5gTThdxdbLg1Ckr7qTVM6vtIWTPV5y+lKdLDbm4KKOjKArLfTs4ZHaDvLp6nqSEcN5iH5/+y39n83E3boSX0q+SUka+rvOrz25QFWzPkW02ZHWtmwQV+H+1CfuYJqYGaoh2OcKhExacv+2L2TcfYSeNJGi5j91Xn3GtYEQ3MmKq5RE37Y9y+KQNzuc8Mdv175wOLGRctcp8TyHuX/0T35oG0bkKDcFG/O0//RvnH3QiU01TEevIwePHsPe/hJfpdg6f8ebx6CAJRzZj4vOAgfkFFtXzdFek42NlgaWtLY5O7oTm1DEyr0Yhf139PuzvX9/9f7MlwiQQN4RfcEP4sE864ViK9hcaEBoQGhAaEBoQGhAa0GtAeps72d9KzbMWBibnUUhvd2fG6Wyqob5nDCmtoFo2SXdjOUUFhTxp6GZGoUIpm2Go8xnlxUUUPq6ktXccuUqDfGaE1qpSikrLaOnppbW6nq6RWZTKOUban9HY2MnYrArFzCDNFcUUlZdT29hIa0MLo7OzDLTU0tTWx7RMyexoF9U1LQxMyVDMjtHZ2Ehj2zDz6gVUM0M8qyihqKiI0upnDE7NMt7bzNPKOrrHZSgmeqivbqZ3dEaXfm9utIeqxwUU19bT3PCMjtZuJmSz9DXU0NQ5zJxCwdx4L+3NPXQ/CcPs5A78HnSxuLqMfLyLmpJ88osfU9s2yMz8PGNd9ZQV5lPW+Izmmho6B8aZnhqhs7qKhvpaigsLKa3rZEKmRq2coqdeOs4IM/MyZHIFstlx2uvLyM+vpGNwiN7mWspLSnj8pIySkidU1fcwIZfx+qH4UrDDecZ7W2msa2FoWo5CLmN+bozOmhpa+yZ1aSEn+5qoKMrncX0DTbU1dHQPMzU5RGtNNV0jM8zLFKiUcsZ7GygtyKewop7Ghipa+kaYnVci13GvoK5piFmViumhZmor6+kZmUGuUCCb7KfxaSEF5TU0NNbT0t7B6MwM/Y21NHUMGeqrRKWUMdxWw+PCfIpKK2jqkVjIfybN44d7nXozK+D1awmTQJgEwiQQGhAaEBoQGhAaEBoQGhAaEBr4ZRqYm9cZAQsaDUr5PHNz88zL5Kg0C2hVcubn5vQdSc0CC4sLLGhUhrfbMhQqNdqFBRYWtGhUCmTz0tB4JZqFRRa1WlRK6bMWlUK/X4Vag1arQq5bT6Vbb0GrRaPRotFqUMhkKDULaNRK/b4UKhYWNChl88zNy1FptWjVCl2ZZApp39KxpTKpdWWSDA2ttL5UDykjgO6z1HGeR6ZUs7C4iFRPjVaLWiOVYx6ldkFXdsk0kitVaBYXaM/y48CJQ1wvGmJxUYVCt99FFhf068qkcqq1uv1p1RpdOdRKqcOrQL2wgFajYWFhkQWt/k353JwMleE4uk6/VB65ArV2kcVFDUqFAoVKg1bitrjE4qLWwOBnOslS2+naQGInMZLWl6OSyqnLGiC1kUZf7/VySu0kU+jKrFJImQXmmJ+X1tPXZ0Er8VlnIrW9XFfOBY0S2dwcMqW0vwV020r1UEicpfbW6NtRI02HkOm5qiVNGOogk79gJulFx2t9mfj9g3P39d3/N1siTAIhqh+ISjjjP3NBFZoRmhEaEBoQGhAaEBoQGhAaEBrYqAGpM6yepq0oEovd+7EJSKdlQo1aIZ4rRd/it9fAm1kBr19LmAQbT27xWVzshQaEBoQGhAaEBoQGhAaEBoQGhAZ+oQbmZmeYmprRjVyQ3oiLDvJv30EWzOdf3/t/wyXCJPiFFwAhPnHCCw0IDQgNCA0IDQgNCA0IDQgNCA18TwMyaa6/XDdk/nvfiz6HMEx+Qw28oRfw2tWESfAbNpa4UIibiNCA0IDQgNCA0IDQgNCA0IDQgNCA0IDQwK+pgdf2/t9wgTAJhEnwh3P1pGAvstemcxEXnF/zgiP2LfQlNCA0IDQgNCA0IDTwQw28pWcz6Rnvdc/mP7XsdduI7/9wz/k/1JY4334Jkzf0Al672jttEkidQblcP1xn4wVDJpPrvv+xjqKUhkWXvmN+npfrbZgPtL5PKSXIDzqa0vAghW540Itjv7rexu3XLzzSRUsqp1yKSvr9Y/3o9+vbvbO/DfXZWBeJp6EtfolQ3842Ml30XCl6rVqlNLSTuHC8HbaCo+AoNCA0IDTwh9LAjz2P6J599M9OP3zG0T8X/dwz0svnllf18GPPSK+kH3vxPLTxGUv6rH9GkuZnv3ye+/73fyj27+zz26tt9hv9rYuQL0WmVyH/wbP1m5dhbl4f8V96xtNlOZBS/a0/i+qyJWjQ6LIlvPk+35audBo2lEUq04+dXz99LP2z9T++3W9f15+uhyjPH4XPa3v/b7jgnTUJ9DcpKeWIPnXG/8/eez9XlWT7nn/HRMxEzPwwJibi3Xfn9b3v3u5ruruqgcJ7GYS8994gIQtCIBDCeysQ3gkkIQl5IZCXkPdeR0fH+yMDfCZyH4kCqqovXV1dUF2qCNXh7JM7d+7MlStXfnOt9V1a1KSBWVwYP5xoWnQaFbLRfl71TqIx6G1UHoJqY2lzK+7T26hYhCLS6QQgsCjsYuKrFQx3tTEwpZZ4QdUqNbZyOtuipl3iD128rreBAjYFpka1SEeik4AFUb+oUyVRwdie9R6A8EUvMDYDQ/T5u8V8se+kd/ocbRd9r1XR++w8cT6+JB69Q5fSgkm3rKx+KcpquZ3LsrosA8sysCwDP40MLG26JRtDI2yTRTtFrM9LG/Ul+0Zas23ruXJigLbucZTiQEXQnQkbSzrkEPaJzUYSmzNBYSfo1d7ZSNJmTcVY9yv6xmckSjNhn0k2knS4It5Lu9gOcV0j2Vu2zZR4thphUwkqNKmti20UdGiiDcJO+8DO+xx2xvIzf+SJsw7zvJL6qwfZt+8aLZOmReq8v1DWtQYs+gEeZ8Vy+FIxQ5pZiSJPsqkNZkyTLVzbt4+DV+tRzpsl6sHPpU/e7VGWZeZHysxfKBvL/fyj+vkTsYAfLPZlggSCl1TZQ9GFdMI9fAncfYaqfjkmk56Z0WbuHI7AfmcYZ0r7MFuN0kZWcJ3q5QMUX0vkcNkYmv6XnN8ThJeXN2nnChmQG7HoFTQ9PE64nzduwXFcLOlEY7JxnArwQDley5mwUzxrfMG9U3sI8ffFP2w3uZXdqIxmTHoljXePEBHkRnB0OvdeTDBrVvDq2XXS40Lw9PYj4ch9Oqd0GDSTvLx3ksRgf7wDQkjLqWRAYZR4Xj+XUvuU5+qMVvTdRaQGbCXqUgXj2jnMZhPKsTqO++8gcu9TJuZM6IUxYTBiNJkWT/WXJrwWMRa260YMAihZnNzC4JCui3tMJowGwbOqQ28wvvu+ZJBodYt1mGx16AwGNLIGTnpuwCc7n56mCq5dOsuV8kEsn3mxWHq/5c8lGVj+XJaFZRlYloFlGfibyYCwkTQjPL91mGgvb3wjD1PQNobebEIt6yL/XBIuTt7su9+KwWqzcQSnuV49Tf2dJNIfd6IY6eBOViReXu4kZN+hbVTHrFlPd/FFdoX44eofxpEH9cwYbHz2Yk02qFu4HHmc/Opa8q8eJCLYH/+gKM4+aUKuN0knvN1PLxEf5k5AaDyXS3oxmg1MvCrhdHocAT5ehOzOpqRjCoNBw1DtbbJ2h+Dv7U3E/hvUD6sxG3TvbIa/Wf8tbzh+4j7WM4uC4iRXHBz3UjO5wJt5s83Ge8/+MxiF7WfEoF+0C9+z/yTvUL2ZOUM7Zzy/xishhz79W9RNj0hLf0i7cYE3U1WkOTjgnlKKhrdYTaYPbExJXrQ6DAZhXxowLNmnOh0Go83OfPdsCRD71s5cAqiEnSrKGgxLdqwBvV6PVjVK/olwwjLymdaOUZ5zhazrDSjfWDEKMG7xPtv7fXuwKNVjMGCyWNFPPedMVDBpd1tR64wYjUZbOxf7ZakNNrDO1l5hK4s6BbD2/nx438623ScAOL2tPmGbizolj9tlPfx+v/3a/v2Du/9P/OELBAl0mGfVNFzZRVhkCvkNfRQdC8J+z036Z1QoZQOUXEhg48Y17L7TgWXehFag10Y9073lnA6PI79FoI0xeKffp2ugjEMeAWTdrKO/8Q7hDuFcremhMS+b6MhwrjYppYVRTMDhiqM4p+ZQkHeRAxdK6B7r49nJcHb47OJxrx5dwyWcPVO5+byeimuZhHsfoqKpktuXT5Jb3sNwxxP2um4k7upzetuquLT/HGWd4/SUncN3hxd777Wjnfu86Od/NUF0pnkMbbfx++b/5H9zPEL9qIE3C3oGq4+x+n/572z1v83om1msBi0zE4P0dHbQ1T+GQmuQlJjeoEczM05/Vwcd3YNMKrWSghWeFFrVNIM9nXR2dtHd00v/8DhKjQbZyABdnZ10D44gU2gQdWgVEwxIdQwwodBhtOgZe3WX6K9XEpP7CnlbAUlh3gQeL2RELkeh+jGuX8vK87+Sh+Xfl2VkWQaWZWBZBr4kGdBhsurozDtIdGAYN14M8+JyLHa7TlM3osKgGqHy1mFctv4e3zMvMM6bpBNXrV6PerqZK+Fh3H7eTP7pJJxic2gbrOVscBApR0sY7Ctht1MQJ/KbaS7PITnciyMVE1jNenQGC6rGC7ilXODhw8tknntCy0AftblpuLn6calZy3zvPfx9dnEyv5bGp2eIdEriaVsnRXfPceRGLUPjbdzY5cCOpIu09PZQeOwguTVdDLcWkeHrTsDeR4yYZ22bruWN/Aebwi97DuqxvlVQus8fD9dUClpHGezpZnBCIXm16MQhnkbOSE87rzr7GZ9RS6G9GsU0Y4M9kk3YMziOUm9hwdDJxcD1BO25yYBKz6vbaaz4JomH3WPMDFRy0NMD76Q8eqYH6OoeYFIhQmiWQActGoWMsYlhhkeG6O9sp3twEqV6htH+bjq7+pmYsZXXGwyop8fo6+qgs3uQKZUOo0GHamaKyeEhxkdH6GrvoGdoEqUA2LQzdJTd4mZRG9qJl2SHBGIfepWWmWkUagNGzTRDvV10dvUwPKXCIMIllHLGJyYYHRthsLeHoZEeym/lkt80IXkuT04OMzw2ylD3Kzp7hphWLob16rQop4bo7uyks7ub3t4+RsZlqKRQHeHtY0A7M06vaHuP6AMtRqOwvacYGZ9gbGSAnq4OukWfat7zMFqeU7+gOfXTrDmfiAX8YLEvDyTQm1lQNnLEz5fAjEJkgK7uLHZrI7ndNoVx7i2q1huE+2wg6W4nljmTdBpt1CvpKz9PeNw9WhpyifB1ZN8zOWCl6qgbjoknuH8+ns2xufQaX4OugzMJuwjJrkT5ZhajYYayA+6k36+TJpxSpcP6FlS1R9jp6sjJ6gFqTzqzOSWXYf1bdN0FJPhuJvFxLya9Bq1AQOdneLR7PWtSbjM4rUGjUqGzvgFVHSlurngcLGbS+mUvgDrTHIZXdwlx/T3/1z84kVM7jNE0Q9Vxe/7b/7uKnWH3mWQORXsx51PDCfYPJDA0hVOPXzFjMKObaOPJiUTC/QMICIgi7VwJPdNCgY5ReTmdMB8/3Lau5Os/fUPYuXzqKh5yMj6cAN8QIvadoWpQiX6qk8JTyUSIOvwjSZXqkFF9OYr1//zPrHaJIibIhbVf/QvfbHclPecpXVMGTEvo9LIi/NUpwi/bgPpplP3yOy7347IMLMuARmdiQdtD7u4QXCNyGXwDr3tv474+kJNl/ejm3qLrL2Nf6EoCz9dhnBMggQ2sn27JJSzsCrWNBaQHbyb87iDwhrarYeyITufOlb3YhZ+mVmYByygPD+/GNSGPyXmr5LVZfzKQtMv59Mn1qNVazAug77hFqOcakgr66cwNZEvUYeqnFpiTN3I4aB1Buc3otGpUWj2zb6D3lg/feO3iWbdcChHVGGZhQcbTdA9cPPdTp3yLxbA8zr+suW4DCSoyQ7H70zZCdiUT5GyPc9hx6sZ1mHRj1N3LZpefG55ewSScK5PsQnVnAcfTowgJ8MXZK5GLZWMszPZyKXA9IXvv0Nf1kj3ea/jN/1iJa1IW157kcSrEiVXbQ0lKC8bRbgtxV6sYV4mTdg16y2uULbeID1uNa2Qq6aFObLeP4vjFS2SlRuBi58iuY/kMG+cwjjfw4PguwgL8CPKLIvNiOZNGA4NVl0lYu4WYjKPEeO1gi1MMt16OYDAoeZpth2vaNWqfHGHz73/HH1baEXjiDg39QzTcOUF0cBB+AcHEHrrCywkLc4MlpMV54xAcRUpkFOfyH3DAfgd7HwyiGagkK2ENjtH7yI7xxG6rE6m365k2WFEP1HIuNQJvXw82r/qaVesCOF/YxJTBglFvQDPRwf1jewgOCMQvMJz0ywX0ahYwNFzEIzCI8N27iQ1xZrubPxeej2MQYdbLdvGvsg9+cPf/iT98cSCB1jiLdaiIeAdfok/XoWMeTc8DYtdt5XjpCIY50LTdJNz7W5BAJ1A+5QQVF6LYXdhBT9FRQrd5cb1NnIK/oeu2P5uDk7l2djdbfU7SpJoHbTOnAzwJSLjP0NxrrPIXpHtm8LhpBK1IvKIzMDdvpvV6IvZ+u8kfHOBByBaCDxcxYQDTcBWZkavwOdeAec6M3mDBqmwiy8WOuMu1yHRmaWIaZucxtt8kfIcX6Xc60H/xngRzGFpuEBgXhbfbJuJultHT20hOwBb8fONwCs9DMdvJySAvgjMeMGKYZfz5efy2BnGvpYfSM7tx8ThArXyB2fEykne6kH7jBX31V/Fc7crVVi0TlSeIDPEnt3eGipSteMdfoFMNlplp1NoxSs/uxtk1nRrZPHOTFaQ5O5Oa85zR8RrSV69nz5MptF0PiPVdw66brzALoGhZAf4qFeDywrdsTC/LwLIM/JpkQGuwMDtVT7afL14pJSh4jXWqnL1bN7H3dgtKKxgGy8kIeQ8k0IpcARpacmOJuv2crpe3SNhsx/HqGRZew1jRbhwCw7lwfi+OXvspGjSAdYA7SQG4+56n3fyat4Y2jgZncL2oA7XVgl6nxzpnYbDoGK5u/lzrHac8yQnf+Kt0Kd8wq+jhSvIqHA6WoLGY0OuNzM8qyU93ZVviRV5NGbEY9ehMsywoWjgd5YnP3ieMm2cxfJBLYVm+v3z5XgQJDgSy5utgbr2aQT9eQPzqtWQV99H+9DR+zmE8GHoL5gay/JI4c68VuayXVxM6XuuGuJ/qz2bPU/QaR7gevJ6gtFsM6ubpuBbL2vUHeaG2MD/5kiyvDawPu0yP/i0Dd0NYuzORkr4ZjCY9BgEStOYSvuU3eGZVMDMv40bABv5tSzKV4zP0Pj2I9zpvHvfLKckKwCPsMA2yWczDRaTZObK3qJOByvO4/mYtu+71Mj/fywWv9QTufcSQUkfhgdVsSLyLbKqJ434eeCQ+lebfWEEadm7x3G2RY1J0kpPszs49z1CMVpBk/3tWhF+kU2XFpKzlwFpht/ajGapgn8v/x/bEB4zNv6bpvBffBB/gxYCMl2d9WO15jh7DJM+y4gkJOkWrbgGzXodBK+f5uQA2BZ6iWW5B31vAbj8PYnM6UbVdwelPG4i90YJKNcqdlC1sjrvLhAhXWJ5Tv0ob+ROxgB8s9uWBBKY5LAOFxG33IfZMvQ0k6H3ArnVryS4elkACtfAkeA8kEO7pyokmzvlFUTAkp6vgCMEbvLn5yiiBBN13/NkYmMTTqhKOh0eTeuoqd3L2E7hqDb6J9xkQwEPtYdwP3KB5VI3JoMNgncM48JQUdydiT9aieT3KVfdNhGYV20CCkWoORq7E+1Qt+jkrc7Mami5EsHXnAZ72KtEbdWgNVuaMI9xL88Q5/DCN02asX/hpt+RJ0Hwdv6i9nLqSRWDsOW7dPE5U+AkuZCaxM+opQz05+Dq7c7BgACtz6KebOO6/Bf8jORyNtscjqwrtmzlm5xUUpu3AMfki1U+Os2N9CE+mYLY9h6hQZ042qhkrOsauqBASD12muGUC/VQLJ6O34ry/DPXrOWYXVBSnO2GXeJHG7koy121gb74MQ88jdvmtJf5Wu5STYBkkWDakvnxDanmMlsdoWQaWZeCvkwGt0Yp14iVZ3l54pT5DyWsssgoytn1Dam4TCgsYBsrY9wFIIBIQ9nItOILb9QMMNt0kdrU9p2oUEkgwXpyIvU8gN8oruZIQx+6sc9y6cYzYbetw8j1HmxVm284TdOA0xZ0KLCY9epMV81Qdx0N34pNaiAIVeREO+MXl0KUSIEEvV5NXYb+vgBmTCcv8HDPPT+O13YdThb1oTWZ0OiNWq56WO3txdA3i2isF8yb9r9KY/2XPi8Vwg3Q/PDwP8lL2mlltHYc2biT5cjmPs8P444YIzj18zOP8i0SvXEHs4adMGvS0ld7n5oNbnIhxwm5HBNUT49wIXQIJFujK3cXa9Yd4qbGyMPWcA+4eBGRUoAHkpVls+VMsd9rG0ZsNNpCg+RphPhtJfdjHG/QUZtizMvk6wwYLky+vEL7Gk5yiZ+z38CXoSDUqAbLppnmcsYFNB27TXHKGsLXuXGoyATIehjrgFXWNLpmKokPr2JR8j2lZMycCvPBIeoYWDQVxdjjvvkLXzBzMqWi+lYqzfSKVLeWkOHgTfaYBHa/Ry2vJXL+OhFv9aAbK2BvyDWFXmpgDBh+EsskrhqL2YZ4d3cHa8DtomaPpbCKh7hnUaUQOBj1aZQunXFcTcL4WtWkeLMPcT/bGM+ISzS9u4LE6nMu148zNyXl2MJgNDufoMhsxLIVkLB+o/ar0yw/u/j/xhy8PJDAIRVDFHjdfwkQowNs36Npu4vmNLxfrxjHOwwcgwbxwv9ExXp+DX/B1erQGxmrOEey2gxMvVfB2luaL7myMzKJ+3IRupJZrF89y90EuB3ftIeqAQGsk5Y0AACAASURBVOLN1B4OZn9uOSMqCyazBdPMKy7H78Au8jiNcitv5ia5n7AJp8z7jOtfYxgoZm/wWkJvdvOGeUbKjuK1zYkjT7rQGs1S4hSrSU39tSTs7MO59FKGZdaWZPFLXgyWQALf8GSu1rwgN8ALJ0d7Eh/X8fRICk6RTxnsuIi3ixuHi4eYfTuLXt7GyeAteGRe5HDkVryPPUf/2oplXkVJxg42775EW18LN2I24xp9kPT4MJL2X6RVPs+bBQOjTfkcTvDHwyeG3KJijkdvxlUADQuiDg1lmc5sjj9HXUe5BBIITwKd5Emw2gYSLHsS/KqU3pc8f5bb9tdtgJb7b7n/lmXgz8uACG1cULZxNiIA97hHTL6B+ZGnhK734FB+J5o50H8AEgivRiPq7vsEB52ndkiJoucxCW4bSCkaA17Tfz8Ku6AYnnQbmJ1u5V7OOa7fzuXcgQx8ou4xySxtF+LJOH2LjplZLCYTZu0Qjw56s8U3jdIRI2/faCg7uBOHhJO0yeeZnWnjbMw3uJ55geXNa3SDRSR7bsb3yGNGtWbMej0ms4mpFzkEb3ci4VormlnLZ81Yvyx7f172frh/vgUJ3N0P8HxyHov6BQc3bSb1Uin30v349zUhHLpwmpMnjpN1KJP7NY1UX9+Hf1AEx28/4MbBINycoqmZfB8kEJ4EMYsggfAkECCBO37ppah4i6zkIFtWxnHv1cSHIIH3BpLv97CAlvx0e1Ym5jCoMzFee4nwtd5ce1pMuqsvIcdqUbOAWTdDwcENbNiXS6MACda4caFBD0xyP8QB75jrdL8PEkw2cszPA08JJFDxKGIbbknX6FHM8XZWRdvdPbhuj6G0qYJUR09iT79Eyzy66Y9AguBVhFxqwAr03wtho1cMxb0zTNbfJnCTCzGH0okPTiA7pxGl1Yxe5CJQNHHM8RtCL9ehNs7x1jpKXpoXnqFnaai9ieeaUC7UjGK1yijODGKj0wW6l0GCX62N/IlYwA8W++JAAo3WwJxlkif7fPGIOk67HgbvhPIn7yPUjqqZFd5K3XeJ9N1Iat4gb5nHpFNTd8WTsOvPmdYvYB0pZ0+wC76nWnjDGJf9nQg+8oQBpQ6lyiJ1hrn9LlH+wRwsk4OphcNB+7he2o1mdg6LZpyiY2E4+O3h2agov4DFYqLn/i5WOB/ghUzHWMVZfLf5cWvQgrbzPjEejsRffYluAd7MW7CatAyWnMLPwYesohEJKZwTKOAX7vKzBBL4hCVy5cUonTf9+e3XIZT3DvD0aDL2wY+YMTWT6eVGWHYxyregbsslaJMHV5+3kZ8dxQ6f47QLEFZbz35nexIuVDA00MzZ8EQOXLjCjYdltI2bWJhX0tfWg0wjOm2Sa5Er8DnzhIJjsTh6HKbNCOibOOhqz65zZQyNiXCDdaQ9nsTYX0Cc31aiczt5zbzknigol354Efvb/2ajelp8jsSh+y2zg8hW+y65zlI7F8t8cN8ix7V0bamc9Gm7/+Prtnu//e3d+79X97tr79f9vajyYj3vPff9+t+v53P/29auTx3T777X527/l/j8j2VrSWaXZODT2/ytPH5wr9aAeXbuL8pe/m2bBE2bUXJvNgpvLPWnjv1yuU8ft+/vqw/G8D3d8H312sp+fz1Sea3+QxmQ9NRH5d/TXd/WJ8bfgGXW+tNzpEvc63PSKd33vdP3X/uMOkVrwGpVUH0uDnefJKpUoClNYbVrMnnt01IupbnxGg6ErST4ShsLzGM2W+i8E0LohTx6FfPMy9s4t9uFbWnlzKLkUbwX3gmXeDVjQKkSCy+8Hq9kX7AXcQ9GeDPby4W4DE7drEMxN4fFoKTuWhJOblHc6RBnugtY5+aRlR1gg9Mu7nco0XY/IGKL8BhUMT/zivNxLrgmXaVb9wbezGExGVH1F5Hh40jY0TIUwgyw2mLLP/da/t0xt433d69/JLtL8+N7ZfgHyi7d84v+XAQJ9vri5rb/HUiQuX49yTfqeXEzEzen3VQqbXuR2bkFrLoOTu38Pc6nG6TcYbWnfNjmEMXzyTGuBa4heO8dRgyv6budxIo1mbzUv4WZF+x3c8N37xJIkMnmFbHfAQlCvdaTtAQS7LVjxe4lkOAioatcudbQT95eH1yjztAtxH3mOQcctxDzsJnesrOErHLh/BJIEGyPV/QiSHBwLRsT76KQt3IyyJedCcXogJH7sWxyT6aw3wTmEe6le7I9No/J4Wck2HkQfepbkODAOuEBa/Mk2BO0kuCLSyBBsA0k6Jqi78VFQhL3c/nqdfLKm5AZ55gzaG30oZpJSrNd2RB+mT4jvJ2sZI+/KyGnm5hpu4LLqhDOL4EEBwLZsOP8Mkjwi55bf53esM24H///Lw8k0GjQm63o+59xJjWU0IAoAkNiuPBiEJNWQVvRRRLDXFj9x//Jepdgjj+qZUjWxXW/GO7WD6O1zDJn1dH77DYJwf6ERfgSGneG2j41BmUXd4/tZXdcDNGRuzhxs4IpC2gaThN+8DI1QwbezGppf5DGyn/9J/7gGEXGwXQSEzK5W9OHRj3KnX0JBIb7ExYcyeGb7aim6jgW8Bv+n9+uwXd3OvvS93DgcB71zQ+IXf9b/vn3dsRlHGRv8i6ybpXTN/1lJ9jTm+cxt1zHKzSBS8/HsKgGqKofxqAboSB7N9v87zLNPJM1t8ncFU5UTDwxUYlkXqtlymhFO1BLTnoUYVG7iI+KJT7rPi0TWlQj1WTY2xOYtJ9Dh/ax7+ApHr9sp77gOvsTYoiPiydiVyoPO6fQDjWQmxFNeFQ88VEx7Dp0l5ZJAzpZBWkr1pDyaJTXxhEKTkXiYOdCyNlCWscEddL7m/K/bmJ9sjGwqHzUGhvFjvBqEffqDB/Sz0i0OgbDO85p8V2EyQhqHdvfEmWOyFwrqG+EsbT0PrZstgZRXtD6CDoeCWwSrB42KskP6xC0kgZEeUG/s0RDKXh9pe968Ztgo1iq39ZXS88V5YWRZmujjf5H1L9ET/mX9s1PXV5QcUkUmp8YuiPeQ1ANSZzgv+LF4s+Pg5Cl9yhLBTWVJCeL8mkQ4/+hvPxQfbbxETRXtnslmTMa0U2+5EpqPDeqBlHpDP81YCriqA22NmkNZtQd+WQmnCK/ZQytWb+ch+RnkWWhSwS13be664fG3Ubb9V29slRezEOdrIGctHiul/eh1JlseuijeSzpISGLQn4kPSaozCzoh6o4mXKU66W9aH4irzyt3ohueoDCS/Hsv12HyviJciVRt+kR/O1L7/dzfmpNFptX5P5QAnwjpMS/WYWNKLRa+iuukhLjw8av/pGvtnqSea2Q7plhHoTFcjm/iWmzFYtRy8iLJ6QF+xIoWIJCM3lcN4FRN8TjsxkkxEQSERZJxtlHDOjA2JFLwoFs7jUpWJgzMFhylK3/+Y/80zp/UvanER+XxuUnTSj0MgqPpOEf5ENIYCDJJyqQK8coPOzGP/y3f2WT327SM1JJSTtFSUs1l33X8k//8Dvcd+0hI2UX0ceuU90nx2r8shKtCbo5QcH9aWGN367hNh1oW28/VX/+nHL00z1LjxUFJame7Ny5jxrJk6CW/atWEp3TjkbeTck5EVsfSWRkNImZN2gcHKPhWiI+zu5E7ksjPsQeZ/swKuQGKrPc2bAziad9atT9hcTt3IJj1CFyb19nr7sb3mnPUIlggKL9rP9DFHfa3vMkaLpCkNtqEu52S54Ej1O38IddlxkQngTPzxP0RztONeow9RdzLj2M0Igo4sIiSTn4gH61nv5nJ/H/agdn622eBHcDtuIWcVUKNyg8sIo1sbnITQpe3NrPzs1b8d53gxetzTw6vUeaM5GREUSmHaGwV8/8cAHRm1yIOPFi0ZPgORnfrCL2Rh+a/mek+P+RgPP1kidB350A1rhFUtQlY7DiCFvt/EnNzORAxj4yz9yhtk9msxl1Bmb6azmdEk1YZAwR4WHEH82lUTaHoeEUdn8M5Gy1zZPgaYYfa+zOLocb/Cxr5c+75/jUufvj4QHbnV8cSCA2P0qlCpVKznBHA2UFBTyr7WRS0B9OT9LbUk1xcQmlz57xrPgpVc29DNddxT3kApXd4yhVM0zPqFDJx+msLyU//yl1XcPMKFXMTA3R9qKcpwWFlFY3MyTTYDSpqDgRTuq5W7TLjGhnJulvraawuJTyigpKnxVTVFROY+cgMpUW+WALFcX5lFTWMzCtQTnawYvKfIpKKygvL5XaVlbRTFdvK1XFxZRWlFNRWkJx0VMqGzqYnNF8Z3P2qYP9c5QTGYtnRnuob2yha2gChVqLwaBFLZ+kv72F2oZeJpUqtKopelueU1xYQHFlE4PTKpQKBSqVgom+ZiqK8ikoruHVsByTUUtv8TE8Yg5yv+wlza0vuHcwmO0BiVx/3k5rdQlPC4upbOxjSqFCrVIyOWDr54LiatqGZKjUKuSTA7RW19DaN4FCOcPkQBvVxU/Ir2ljVK76fP2qNzMvb+REcioZNxuYMSl4eiyMoMy7DKvF6ZeFgarLHMnOpmLAyKxIjCnvpehKNlFhIYSGxnEop5whjQXVUCuPTsbgsTOSqzVDqIwWzAYF/TW3SA/1wdMvlpP5rchNgiWjk9xwf7wDQomMCmfXgZOUdOt5rR/k2ZVMonw88Y07SlG3HIPFgna8k4fH4vD0cifqQC5NQxpMwhgTJ2kmLaMvrxHqE8nh8mHmZ60YJlvJO5FCZFAg4UmHedIyiQAaPp83jI3qVN6Zx27/YJLyujD/WaNei9FqYrjqMtFpGdxvUzJves/4lAx9A0ajAF6WQBoBrCwBImKT+i3IopM2vX9/dEKCnlQlb+JyWBgnCnrRGMxYjEp6q2+zPz6C0KAQolNOUdw2KXFB/yBYpBVZrJX0PDvNTlcPgmKjCQ0JJjz1IjW9SowTBcSs+C3Jd7rQWuYwmxY3noLX+n0QSsijZRbdRDt3rmdy9eU4b968Rf38OFv+zYdT5UOY3sxifn+clgANwQ8twDidTqKJEuDQcmbnH2m86EzMq3u4kxmMQ/x56sd0WI2Lp1kCZNTb+MRFf0uAkqqd26nhkufYuMo2j8T8WZpfOoMR/VghcSt/y+6br5iWdXNtXxjJZ2uQW4QsCKBVxfMru/H19paM99DAYPZdyKNH85bZrlt4fe3M7pxWDOJ0/D3QVaNdBFIl3vGl+SuAThuoamuHTRaWNnoSeGidxzLdxbnI37Ip7QlKs0lKyCeArQ9kZ1FXiHc2WxdQt99nT2QC50p7UZlNnwFA1WIw6pkZ6eZlWQnlL7uRqfUY9Bom+5qpqqqiurqa6soyal8NMdP1gJCo0zxumsRk1kt86gadirGuF5SWlNLYPYpKb8SgmWbgVR0VZaVU1rYwojAy/8ZCS+5e9h47Q+PMAla9BtlAMxWV1TyvfUFNdSXl5TW0dI+gMFoxTPfTWFNKRU0DgwoDZvUUPS3PKa18Tm1tLVVVFVTVNNA7Okh7tWhnLS9qq6mqLKesvo1B2Wdcyz/eTIhx12noyT9BaOhlmuRqG7AlAfzfysiSTAlvpznNKKU5e9jm7E14XCiBoeFkXK5gWC5sKcPi4YANxJd06dI6JM2j99aXpetCpoUek/SdAO0E+LoI9IvDgnflxDxcXN+Wron1693aZjs8sM3X957z8Tv/qO9adAY1Ez1ttLb2MqXSo9NM0dvQQMeQXDrM0M0M0/S8nJJn5dQ2dDI+o0OnHKW9tpyy57U0tbbS2dLBhMaAYrSTl3WtDEwp0ekVDHc8p7SilpbOXnpetfGqZwKNwYBqvJfG+k5G5Cq0Oq10sKGeHqK9rYGu0Rn0Bg1jPU3Udw2h0AhawUHa65vpn9JiNhuYHm7neeUzyiob6Z/WYjbpUUz086q+hUGZGC8Vo+3NtHUMM6PSMN7bQGPnMCq9oBsU+4lSSqqaGZLrMSgGaa6poLS8htYBGUazGb1ijM6mVjoGptAIenBhNzc00DmsQKOYoPtVPe2DMnQGA4qRdhrbuxmfGqAw25u4rNtU1TXRVpvHPl87AvZcp0+zILF4CfBcOdJObXkpZdUN9E2qpNAdzVQ/zfXtDE4q0elUjPe+orF5kBnRNz9qXH/k2rH8rM8CHn/fHvHvDiSYn5/n8ePHrFm7jh07nXF1c8PVZSeO9vbY2dnj6GS75ubujpubGy47nXDYvJr/XL2erdvtsJfK2WHv4MhOF9fFMjtwsLfDzt4BJ2cX6ZqrizM7HO2xd7BjwzcrWLtuI9vtHaT7HZ1ccJfqd8XVVfy5sHOHA/Z2djiI57u6SdecHOywc9iBs6sH7u7imq28i4sTOxydcHFzx12039UVZ2dnAv19edXWitli+WIE6H2hslqt1NTU4O7pg9OOHVIuAjs7O2x/9rbxcNkh9YOdvaPUl7bxcf62rP3iGEl95IyDnR2vmuupyw1nY8oNuscV6PRjlGWHERGZjWvaOZwctuPm5oqrs5NtnJbG2dUNt/f6Xjxzp5srzjtssuCww5kdTk6kJe9moL9PWkjff5+f7d8GK8gqiLLfgcfhMqatCm6G/ju/+d1qjpbLmHu7QHfeHkKCg3nUPcdbYzc5cW74pJynsqmDluflFD4p4JXczMxQJ9VX4vj6t9tJy+tCtzCPvCOfAwFO7L3bSNez8wQEJXKhYhijsZFDq9eQdKmMlvZ22rv6mDboaLuRTHB4Ancr2yi/nMjO6By6JocoPZfCzqDTVPbWk5vsza5DN+icmcUqjNzpHq6E/Cv/6//8hpAHw/BmjMd7otiVdI7yxnZeFt3jWccUau1PbVx8+iIkGfyaCR4mr+b//s1vsb/UyqzJ8GcWPy2meQu9eWmscfLg5AsFby22pFhaYUTp1MjGBunvH2JMppQWaq1CxviU4D0W7VIyPTnBlEKNTqdBIZtCNiVHpfk8p4d/K3kWnMsqWSVpX39N1NUOzHN6uvKzCXTz4+jDl3R3dVJ54xTXyjuZUhl+OEuyVo9FL6chJ55/WRHKtboe+ntecDXWjYDdV2juLid920r23GxgYGSc4dEJFILDWerzKckIk4xmtRK5TMl480MSwtfid6UeceI78+I8zt+EcLKwhRHZCCNjgjdaj1atZHpaxuTkJGND/QyOTKLUaJgeH2ZwcJgJwcn9mU58/1Zj9nPUqzPPo+18QLrPv/B//EcM12pGMIoTfJUC+cQE07JJhgcGGBydQqERG9QJXty7xt2KbqY1ejTKaSZGBukfEPNLgU7k6hkvIWXzCtLutqNQTPHiyTXulnejNQjwUYfRrOBx2mb+zX8/zxp76Ki4QYL/NiKutmMeeUzoRh+SL9UwohxjWIyzWtynRaNSIJsYZai/n8GxKVQanbRxV8gnmJiWMTUywMDgMFNytW0zIbyxlDJGRycY6ajlRPQKdhwoQmU2opFPMTZsa/eEXMiODo1qBvmk7Z2HRqeQ9b3gYe49Kl+NoxV86J/FKLZ5kllmZ7FaTO88xoQXm8VqZXZ2jtnZWeYWYLQwlT0Xb9I6Yf6WKliAMiaLVMayCNipNVoMJjPCFrBabLmVZo193D90jLNXnyOfs6AXXmYGs3TfrFTOitVqwSQAW7VamqsW66x0TYQG2eq0Mjdnu2a1LNYtchJYZ6V6pGuiLgmk0UiebD+HjP+Xz5AATA2tV6L46qu9VMmUkvxPT8qYmhhloH9Qkm0pLEbIgN7EG00v1xM9+Q/HfRR1DdJbd5sUp20kX61lQqVDMTXN9NQYg8MjyJQ6jFolE6NDDAwMIeRNbPQFGC9oI6cnhunvH2R4ZISRkQmmZ+RMT04jl40zNCx0mxajTs30+BB9/YPS/RKYrRVr2xADg4OMjMuk+anXKpkcG2ZgYJCxiWmUP3XIllqD3mSWQnNF2zUaHUar9V14mdDhZkkurVjEQYlWgHjimpBfixQSY7aY0WvU6AxCBs0YdGIdFnrByqwkY0YpZ5jYzGvUajR6kfhSlFtak21hSWaLFZM43JLaJMJ/bXNU2BBmqwWjTsiYmD9mvpVVnRTGZmvnYhlxSGa2YDHb7teLpKEmg2S/i3Li3lnB3CE24YvvJ+aO7fBCjVqrxyTeTRzGiPZqdJistrZpxG/mxf4R88ZgZm5uDq2snlNe60m/18a0SoduuIb9Af4EHnrK2Dvmj6W2L849w2L9OtEmM8bF/hDjYbV8+bnQ/st5+Fn066fbpl9y+//uQAKxIMtkMnp7e+nv7/+0v4EhRoeHGPjU8u+V6+vrZ3BohOEhsVno+7TnvXf/p7axr6+PgYEBFArFd2PTv5AJIBY6uVwutVO091Pf7c+VE/2rVCmZGa7l0v44QoJDCQ0OJ+ngder7FcgmJ+n7S8b6o74X7RweHkapVH6+fjVYeSurIt7VA//jlcgsCvKS1uLo4Mj2oIv0zr5moCCT6Kgo8gfeoK89wvbNEeQ2jEkZn4UrrzC8pUVbb8bSfReXjV7sfdyFcUFP55OTBG1NoUqK55vg4S5/kjMf0TtczZ5tMdxp1/JWsF0vLPDG2se1yDDi9uQx+Ras0xUc2uHLxbwSstO24HujU9IZ2rpTuEYkc6NxmtfzWnryj+Gx0RvHyC1E5ct4O3iPoMBoTlZMSOXf/kTuvT9emdq8CCaqz+K3JRiX0DV4XG/F+mcNdC2mOQt9+fvZ6unPuToFbwRIINGBzdBXeZX0KD/8vQOISj5HVa8WZf153P0PkNc9jXq4iPitm/HP7YSFYW6nJJNysIBh86xkZPz4d/myFh8bSFDN/nXr2H27H+NkHdnhTrjvK2Zmfp5ZiwWDRoFcofzzxvsSSHA9hZV2mdQbhOi85dUFf1Z5JZFfV0Lm9pW4BiYQHeLLth0BHCwYQdt+g9DwGM5XjjC/YGay7hYhO+I4sM+ZP/3hd/xxmydHbpXSXX0Dr/UOuIdFExnqgr1HMDmNaubGa8lOCmJnWDJ7Y91xdPTj0NXbnE+PwcvRjuCMW/QoRNjCl9XvX7b86LDM62i6upd9e+NJDd3FkfNFjFsXUA4Wc2jLFuL2HWWXnzvbHIM4XSgAzRFyfZ2IPVGJTK1jsPoa6fEh+Hp44hF9mvIeLbPyMgkk2HO/G+VUN5dSthJ4uhqtRWwabCBBQYYjK1JvMzkrQpUHuBztyNbd5SgnConebsd2r0h2xXlh5+TB0aI+dGYTsp5qrmTEEe7nzg7PSC6U96DRqSk/5cCW6BSOxgfhbr+NwP03aVcuMKvp5cGJ3Xh5BRAW6MO2jV+xM6sMo3WapsfnSYoMwct9BwFpuXTKdUx1Pmb/xi1EJ+3FN/44t26dI9Y1jpMFXWjnTF92sj2tFqV8EvnMjLQx+svkTpxACtBOjnxG/Rm9yD7T3F0ECV5dj2ftukM0qidounWEMLtwUrP24O+0ne2RZ6npV2IUG0G9ideaXm6kBrEx+Cp9Qobfaniavo31qRd5WXmbxG3BxKZG4Zd8iLzmYTqKzxMXFoCPnx/xh3JoGFViMarpqbpOSpQ/Hk72fLViEzv9z/Ks+g6pO0OJ2R1LwO4Uydtw+MUd9kR74ezuTcLB+9JBzPCLXNLCA/H3C2b38bu0TWvpL8ohKTwAn4BA9pzMo2dK863nwRdig/5lsvmZZOJv2Vfi8EKroL8ihz2xIQSHhhIUnkD2jRoGZozo9X+H7/y37M/luv9ajIAvLtxAKAkBFAj3qr+3P+FqJp16fMGCK9r3U/e7hLKLE2gBFsjlyOUzKFUadILz1WCLF/9rnvnZ+/VjkMAs52GaHVFHTnAk1JPDJVMMlmYRHRXN06F5Wi+5sSrmKM3jOiwCAV5MaihOowS91Wzv/fdAAiM9RWcI2hRJ4fgCvJbxaI8jvimXaG59Svw3LqRcyqO0sobmASULC+PciQsiLOE6g/NgHitnv89m9lzK40TqdlzPNPAGMDRexHlTGCfLhtDJX3Ao3JOsa/c4nLqNqEI5ivL9uEf7c/zhCxqqy6hqHUb9LhfCz79QafUmDNMtnIp2Ie1SHmf3bcX9ajOWRZBA5IQwWqzMzc8zN2tZ3BB+H0gg3DR1TLXdI9rRgcNPB7EahihID8Yr4iyN3aUkbgngbHE3g/UX+eafv2Zn7FM0yjrSImOJvdqIft78ZW8K/kL98i1IsJ6kB71M1F8n1MWBjNIp3s6ZMVtmmX/9hjdzZlteB3EiIp2QzDM/N8+8dJKikU5NLPoZmm8m8/s1QZx91kBrXSFHIt2JzLxH30AFKZu+xn1/ITL5EIWHQ9nofoyumS5OeHsSfbQEmdVK67VQtqfeobXuLqGeWwi/18Pc7Byqugs4r9pIVE4907JBbiZvZFtKIcqpWjJcVrM+IocejZZnmXb8caUnN1snGay9Sshme7Iqppl7P9TkL+yjX53xqjMzr2nnYkoaqZc6GHq+j8D0E9RNGNEO5xPxr1/hll2JxjzCg0RnPAOP0aKdIGfnWgIyi5lUqJnqa6V1wsjCeBVpzs74HyxmcqaW9K0r2HO/B+VkOyeibJtzjVW47NtAgsL9O/iT/x4ePKul7PZxIqP8yX6u4u3gE8I2rcEts4ARpYryI46sDTxLj1qLbHiA7ldDGOaUlB50ZlPYIV4MTlN24Gv+uD2B8nETI2XHcXXbybEXMoZuxGLnnsTjTjnq0RccCvgTOw6WoDVO0dnZy+CEAePAY2LWbSb94SuG2x8R+N//DdeMPEZN8+hbruG5ypfMh+1ofwH6QMovI0LFfpTci1AO3a/TG+cjkKBJPUXDlUjW/mEnZ1/ImRvJJ3izE4k3GpEbLegXQYLclGA2hV5nWKD3lkGuha3HOfMuzZUXcP3tV/gcr2DaamaoMBtPz2DOVg2j1wxwM8UBj4xChvqqyAjdhvfZZgyTpexyi+LA7VbkI3mE/OE/sU9+wJDBwnTjLeJ8vcksHOH1WxkPk3w4cOU+p2LX4nmmArEuqmTT6Kafs3eHD9HZZUzPGhkfGZfCej9fXTeuLAAAIABJREFU6ODPb0P8cnS4VpprKsWMdGgnn1FIHpx64dH0o+bvcl//mvvtr0UJvkiQ4Nc8oH+/7y7ixYShsfT3dxQj9R2QYJp7SdtJvvmcuocnCYs9yN37WSTFxFA0bOHFCSdWJJymbUL/zhVvady1BgvWnns2kCCvE+3cPKqhGi4meBKbdZPHDy8Q6fw7tiZcpq23letJscTExhIZ6IFnYhYlI1rGSk+yOyKMw1fzuHUhAftNX5F0u5G6eyfx90/j8uN8bhwIZOVvfDjzrJXaK3H47ytlYryJE3vtiK+cYeppOh6OmwiMyyBtVyjuITFcfjmIiF/X/ewLlRa9SUNbTjze8XfoGh/mzuGteN7shjkzWo0OvWZcym3x8O49Hj2ppHtSeJbovutJYDVi0it5lZvMyvX7qZkxMPcGJssycfD25GL9K/Kj7Ek5V0T541Q2RcaSJVyfK28RlxLGmdppFhZDFpbG7Jf++S1IsIGUR+10Fx0jdJ0nue1mFjTDvKgo5O7dezypamNSqZGSCaplgzRW3OPe/XvcK6+nf0qFQW9AgAStd5L51z9sJjA2hC0r1rEl+jrtSjOWiSISN60g41Ef5gU9zdej8dgWSKlqgY6LQXjsOs7zkRHyoreRltfJZHs+EV5biHw8DG/foHp5lp2rQrlYM8bcvIKyrGA2Ol9jUFZDhosnoYdrEKmm2q+6sCYggya5BV1/EZFeGwm+18tri81N9Jc+Xj9H+/XmObSdj4gO2IZr5l3KLsWyYmM415smmBl5StKqTWQ8nRT0M9QcDsXdaQ9Vk8Pkum0kSIABullMikGeF+fxOP8mqU4rcI+/SOdoPRnbl0CCDk7FrMA1u5xvQQIlTw/s4I8bHYnYtZuoQG98Yo6S3zyNvu8RIRt8Sb/VjgUrndd2sWbNAZ4rDMwaFfS8LOFB3jOu7d/BVy4xFLQKvvGNbIy/zsQs6NtvEO69mYz8Z9wI2UJY+kOGjTA708XlBBFu8BTNwjya0XYq8h/w8MlFYtd8RciZKnqbHxC3aiuHK6Z4/fothle5eK/x59Cjjl8ESPBzyMzf5TO+BySouxyBx44IymQCbW8g2+lPRJ8oZVw3K1Ffv9b0czvdn//cHsOlghIeXz1IhE8suTWDDL68QNDaLVxpEqxZMp6mueLje5AGBbyZ1TOQt5+1mw6QV/2IGJ8thD2eATrJ9gwjPaeeyZEn7Fr3DUdLpphHT9O1BJxXObL/ZgllJUWcjPqadalnuXMulsCYJE7lFFDXL3LxDJN3KInwkASO33xKy5DCFtbws6/lyxvWT5onIsfKO1tZhJ4shVMs998n9d+yXL8DlJZBgmVheCcMy5PnMynQ7wMJErcQf7MN1XgLOfu8cXL1IDotnqLBN4w9imC1ZwbVwxopUY4tceBirOgHIEEHKpNFKqMcbuD2yWxOPnzApXhvUvfn0KmBt7OzLLyBBXkD2YFb2LmnFBMmBp8/4nT2ES48vsUxVzuOPRvBYFDSXnSFQ9lXKLhzBJeIA1x6eIN45zV4J5/m6qn9+Oz4A9vSH/L4VDg7A4K42yn4gSw8P+fFmqQ7jKlELP/Pu2BpdSbMU7XscVvNzshMLl44SaTrf7Iy/DSlTSNoTSZM6gHKbp0nc286h47m8nJIISUxMn8cbmA1YdIpaL4cx4oN2dSr9ZjnQV6TjZPXTk7XTNB1NxyH1MOcSffixO3bXDruw66UNDKjUykfn8Nq+Exy9pPqOuENYMBiNmMWVGTy52SuW0fivS6Gqi4QZOfAMUEBpenmYe4ZErzX8juPLOrGlIh4T9VYO4XX0knfl0761Se0jioxG41SToLG3BRWOmTRohznfnIAngk59JphbqyQxI0rSH/Qg3FWQ0NONB52QRRPwVxfLv5+KVy8c4U411SedCmY7nhEiMcWIvKGePv69SJIEML5qhEs1mmeHQpik1suQxJI4EFIVhVaoPWyC2sDMmiQGVH3FBLptZnQ+33LIMEny48Oy6yKlnvHCNiwk9isExzLTsN3kwhHeclQbwkpqzexr2CcN2ioygrBwzmd6ikbSBCcVcrE9AjFJyNwD0nk8pP7HAnYjN8ngQQKpHCD5FyGdeIYVkP1+XhcHPdQ9uIJ0Vt82XOjDeNbE6+uxrF2QxZNyhk6Cy8Q7O5P4vkC8k56s8EnhvwlkGBXDmNm0LReJ8x3GwfyCrkUsIG47KeMm5ESF17ZvYKdWeWoZ1q5esAfj/A95Dy7z76t64g8W0VP8312rdrGkYppZudfo29bBgl+FfbGD4EEjuE8ExiZto4sp5XEnCp7DyQY4O5+X/55lQu7s7I4euYa5Z1TmK0mxp6fImDtFi41m3i7MMqjBEd8A4/QqoYFs47RosN8syaFp329FJyIxNElnlOCLSLiOI9eydENPyBm3TdkP5tgbkFBzdlwtv/HJmIOnuLo4YMc2LeHjAeNKPRauosukeDrzM7oTAr6zWCV0/jkBNF+LniEn+bFkEgKuHw6/auQ40/W/X8Pts3yO7wv03/3IMH3uucvctC+3xHf+bdU5mNhWeLv/vj6t99trvHfw4n7Kc/8O5qIX6ob2vfKw+fu9yWQwMXdlpPAPM29xM3E5jRgsJroL7nMzt/973wVksKzgQVejz0levN2Yq/Wol6At0Y5nQ0V1HbNMLsAjOXjtsmXA0WDWN7Mo1MJ5gidlHcAVRXpXgEcut7EyFAXnaMKRNjj/FQ1aZ5bcMusQmnUIagsxX8zNcfwdkiltHcatVaDziyuvqb5fAyuu09Q0/aKp4/vcOnyZc5lJeFu9++s332PqifHiIqJ4XKNAjBSfcKNbXseMKbSS9mevzPf/oZjICUsHO+g8PFdLly6yPnjBwja8e98HXyMovohtBJdlkgINMv8wgLzc9bFxD2L4QZPMtjiHcSVVyYpRv7t6zlkdZdx2+DCpWbBcmyi/lQ49t4pFI/OYWw+x0YXF9y2pfCyt5tHV3z4x3/ZTmrifYZn5zFI9JPf6oyfsy9+qmeJhFHayTZKymrpn7YwL3tG3Mr17CscxzxVz9HIbdgn3GVcHHiJ8+Kqg6wLzub58AxGQTWqs2V5X1hYYGExwZRI0iQSFwqQ4Oste6jSvkZde5YARw8OF41gniklaeOfPgAJ3LcHUTQKzA1wPdQXP7uNrEh+RK/agrrrMeHe64h8PC61QVt3BqeVwR+ABBtdF0ECZ/f3QAJnyZPgHUjguWkZJPhL5qfOxJyym9x9sQSkP0NKLQG8uhaAQ+oFXjY9IW3t5g9AAvedSyDBJkKPltHXUUDsxhUklguQcZzLId/gEneRrpGX7N3yNRl5A6inOjgV/SdcPvAkUFCwz4EVyTcYEW4hmGm+uoudG6N4UplPzBafD0CCdRuP0jbeysUwV9aH5CHU2+DtQFY7R5DfJjwJNrDhfZDAexP7ilqpOLCTHSHHadPAG2ULWYFf4XK8hpHqbLbvcOBUs1DEr8jespKQU4sgwcqtZJfL3oEEXqu/DE8CyWb5eHwX7ZU/H17wPXaOCHn7BFvne5+5dO/Hbfklf38PJFiz9hAi3EB4Erg7vAcS7FjxEUjQS25KEBtDrzMicK6FWYlC1ChoJ2tOEbBmM5cadcy9NdF5I5GdzhHc7RZrk5Znh1zYHHyD7olOCi9HE5dyjIuXb1PZPoXl9Ru0PXeIWruK7JJRTK+tDD7NJsDFlyvtwgoQetSKWa9kqLMXjfguKyM2wJ6wKzWMTk2jE2KtKCHmj1vILhmSGAJ+altvSX6WPpfWrI9l8YPnfnRS/sFv7+Tnu96nS8/4uG5bCOfHa/SS/f89cr80Xz6W/Y+ui+ctvY/4lJ7/rn0fP+9n+C7a9zmf/7d+9t/7+/2t+08jaQGbbviR//9yww0kjmyRpXcWkxS3LTKDijh2gy27qcWM6Qe4m7VaPUazhVmRnVdkMRVZXAVXusksZVC1mE2IrLvvT3ZpwutNi1lWRTnBP7+U7VQ80yyduv3QMz+u65f73XbCKLLMSn30ZzLgiizKUkbjv5mgi0zLi+OgWcxaa34/k+3PoIQ/5d2W2A0cnPA4XI7MPM3t2DVEXKpFYXjNnLaTaxH/+f+z997fVR7pvuf8I3d+mjWzZtasO+fce8/pPp3dDm1jY0wWyllCIBSRBAKJIHIOIuecFUBICCSUUM4B5bQVd85JEnxm1bsFxt3udmjaYLm81rY2e+83fetT71v1rarn4bfzk3jY42BmSs/zwtNsSk4kJTWN9HUppO2/RGXvMPV5V9gT78Nv/tdvmBeWzL5bNQyP9PDk/E42bkgjJSGeDSeyaJ20oW7I5ujudNLTN5EQG83aHZkUD1vQtT3h7O4NrFu/gcS16zlS0IbBYqC/5h57N68jLSWJ+IRd3C3rweBwIzKKiLbMzGgVezZ8TnTuKLzUU37tBOsS1pKyPpnYtencahhSlhv89A8lPXqTBadrSomn8NLQz4WMT/G90g5Tdox/l1FPdoPuvN0s/stvWbJmC7t3ZpCxcxcPqpspvbiVhMQkNq1PIjF2K9cKOtDb3VjHn5Dy0e/4zYqzDFnV1F+K5//6b38m4UoT9un3PEjZ9+FV/MZkw6Zu4/bxDJLWJpO4JoLI5NPUq8y4XVZG6/I5kpZM8sYtbN+8lXWJq0g8+YgBjQmbSMX15lTIV+/NVmXad93lDfx+fjpPJmbE9AFubQhgUcwxajsK2TL/T2y+24V9ykTthTh8F0SQN/iCqSkHg/c3s/D3v2Ll5Xr09he4tB3c3hfCwmWh7LpVRmvRSfw+WsXJ0iFcbjWFuyKY53OZgYlyMrz8WLm7VFlu0HTWi4/DMqidsGPsyiMm4HOibnfzwimXG3z3c8mI2e5A05JL+poVbHw4wIzbhtXmQlt/Gu9lCZzKucz6T74k44EIamqidPdK/Lw2UzI2qCw3iD7wBNV4N1kZYfiHxrHj+B7ilv6Z8JTTdGiHOL/qc7zSsujqbyQz4U947y3C5HYoy1XsTh0Pty/lN194k5y+gx2picQnred4TjuGrhyiPgsi/Uozdhy0nE/k40/3UK8do+7uAQJXRBCfkcn+VD/+GLCJvOYBCvd/xmdrL6BygqnpEqsCPyUtpx/L8CN2JIYRunot29NSCfL7ihX7S9CPlHN0oz8+q5PYeXgPCYv/QOy5Mrrq77D2T1+yt2iCqRmwNl8m8MNQdt1rwzjteAdLsMSzT6Sd87SRXkVTV9oxJk97RTzDRZpR87eZmqLzq0Q+dyjZDpQ2koj2brHOtpHsWC3mb+mAiPgEVmU20auI8QpTyv5s2GdnJv3Us82+m+sf2VaYNQmaLyTy4Uc7qNWPUXl6NT4LV1Eg8DdWsnPx74k9VMiwya0sN3hh6ORSahgfh56kzTKFTQmYKlJWGhkoPUTIh/M4VWNQIttbJlu4kbmZNXHJpG5IYm3qVu41j+OYaOXmbn+8oraQefwQe/Yc4WphM4OtN4j/+AN25w9gsrmw6fopuLZbyZy0YX0qaduP86ixg6dXDpCemkZqSgJxWzJ5VN9C0dUDbEzeyMYN8axdm8mzbvXbnUmgNyBiB4nMGqKNbbPZsdlsSgpGwZqSIUB5Vou2nIjCP5uRQ8S3ERkHlEwYYh+Cwa+zdXzNlydrgEHsQ0nxKDIdiLa6OM5sOl2DXonDoGTteBUrRzmmyFLgyaqhMCq2ed1/MCopokWWBLvSR/B8J9KdvuoziIwFDqU+ib6DJ47Uqywib9a9fxmH3/Zcn63D4vh/97iiL2R7lSXi2+qAuIdYldmqP3277tvO583PRGpuURbfdh9683fy/d8t/7lqEoiRQ+NYJ6W3DijRig8/aGLC6FRAHntewqm0VURGJLDvRiVDRk+qktc3EqPI1VrBhe2JBKYcILtVw5TDira3jKv7U4mLjCR642EKWieUFCme7cSDz8xQ6TniY1ezNiWJtYlbOXr5GaPTU2iaC8ncuoawVbEcuF3HuMHyk0+5/kcQvM3vxJp4c/cj9iTv5erTHowucZP3dAqUvNhKPnMTFruR9vwzXMgpZ0g3a7oouapn82O/MSVdCZokcmqLnL1KB2M2PoGSd17k/J1N+aP8W2gr/i3WNw9QdPkSdwtb0DldaJqz2Jy4juvPVJ5txINidh9fpzjzlKXoxHx9vv/im4i4WetUNFVVU9uhQmfS0ddUQWP3iJKKy2o1MNbVSGVFA4NqMV3fjN1mYqitkkd598l7+JiqtmGMZi09TZUU5uXxqDCf/EePKKrtZkIzTndjKfm5ueQV19Cn5PO1YJwcorW6mPy8PO4XlNIxqMXmsKEd7aa25BEP7j+gqK4LrcgdbzYwMdBGedEDcnMLleMZrLbXo+LCWDOoVbQ1lVPfN4nF6sAmrqmikPv3H1LaNKzk+f12h/9frO+bD0gRAFM7QVdLOVXdY9+5Vk9Mp1QPPae6+CH5BY8oeJRPQWEhrYM6zPpRGsofkptTQHlTPzrrbOog4zidZSWUNPWjNxtR97dSVvSM5mHNG6mWfsJrfvP63+J7kVd6vLeJkkcPyLr/mPqeSeW+JoJdiUaXeqCRpwV5PLifR/7TKrpUaqVjIlI56b/1ZcBo0DHa3czT8maGNCIjhYmJrlpKn9XTNzxAa0UJLX0TGE16Rrrrqa6oZVBrxeqYxtFyBa/50Zwu68NosyopKif6mim+f4+Hla0M9HdRU1ZH57Aao0nLYFst5VXdqLUqWiqrqGsbRm+xMNZVSWltCyNaI/qJAeqry6kTTL9xT3qb98y5ti8RO0Y90q3o9nxUP9vJNGJUD1JXWk1zVyeNpRW0DmgwW/QMt9VSXdXBpLWXC37zlcCFKoMd3VALJXnZ5JWXU11RTlNTJ+MGI4OtlRRVtKIaH+F5QwlV7UPoRdmIToZRp3xf/OghDx8+JC/3PsX1z5kwO7BN9lJbVk1zzxhGi5GxrgZKy0RedSMGzSANZY/Ivl9MTW01pfXtDIxNMtheRlljNxqjBf1YN3XVZTT1TWBzmBntqCI/N4eCRyVU1NRQ2TaMyWxgtKuGwoc55JXWUl9dSlOPionRPhpLKmgfEvnHzRjGuqkuraGtfxzDqzz0b7FufhdT4vko8s7XPThB0kp/tl8tZtjgVlKvaQbruLIjjlXhMWw9/Ygu3RtpD4WxILIY9ddz8+BGQuM3c756lCmbGbPVQt/Tq2xJWUlk3EYuFfdiEkbBK5PBaMJkGKWh6CpbY6NIOJqPSsSDsdhx6HoourCHmKho1h64Q5NKh1mktfwJNfkuzX7c92LU2cB4TxNlZe2MKfe3Bqor6xkS9y3DKO2VpTQ+H0Yr0rGKtoBhkt6WOsrrupgwmpVUf+LYYj8a1XNqyyroGhP3SgMmmxXTWC9VRQXkPsinqmMMm9vOWNMDDsXEsPvyI0rLy3l6ZRfey2I5/rCShpoqOoc1SpYek9WGVTtCU1kBD3JyyS+poVs1gaq7kaf5D7if/5jadpVSFqr2Gory87ifV0htz4RiELy98hEdbRs9T8+TtiaU1YmppKamsH7zNq4XN/DkzH7S9xaiclqxWOxom+6yOeEI+e1jaFQVnE5I5fKzMRxTU2gas8nYtpsbNYNY7BbFlBL9gezjCWRcq0YvjAGrho6nt9i+IYmEuETSD96grl/nSSNoGqDgZCqBqcepGDDitlsxavrJPRBDxJpEkpMSiEtYx9m8esaMLuy2PnI2pbAqIo4kMYASm8Sx7Era6h9zOiOBpOQYIiPCiIpPIDF9CwcLWjGqR6jJPsLaiFXsulKByup43Zb6mjMRV8CMWbR7lXazaDPMfqa0W0X6Vk87QrSRldSVrz6fbb96PpttE79Rl4wWC/rRFq7uSmDzyTImhE6v29+e34vjaoYayL2YycM2HQ7R2Z79jafdbMFumqTj8T0Oni1jWJg2YuT+zbbzq2emqPuv+wGe9LKvr1P5ztO2V9ru4jzfPM7rgKmvrt2zL6UvIH43q9HrbcX2wkRSt3AhYy3bzz9lWOcxLV+39/9qRsfrc3lDI/mZh60fOYHg9Wbv5UwC4STqhjupztmL7x/+jdXHihm1gXWknjNb/Yjcn0VzyVU2Rq7j4K0GtC6Ro9eKVVRGg5bR7moubvLnVwsCOVgxqYw29hWd5cT1XCpKCzmTtprlUSdo1Ir8pVasNovimrffSuHDkAzulVRSU11PS/cktolq9sUlErf3BsXP7rBzZSBHCzrRiYf0q4fnHALTZJvC0nQR/w8CybjVgnFarFfWoFVPMKJSMTKuxmCyYLWqyd/tQ8SWM9T26ZSRRbPZiGZcxbBqlEmtJ0uFuOEYdWrGRkZQjYwyPjbOxIQGrVaDEr11YhzV6AQajVrJSa8S+bc1IjiaDbuuhsywlazbnUuX0Yq2v5pbZ69Q1jmpjHiYDDomRsXxxlDrjZ50Pnod2slJtJpJRmfPV+TMfnUz/tfcODz5cEUOYIfN43pa7GKKoXCcRYdKBN4TeatfRYf3OOHKbJfZXNae7cTv7DjdntH9KZFXWuTnVRxjBy63W8kVrDjZIsK8SeTgFft14XY5X+epFuUjcg+LnLtKDl+jJ++0J6+vW8lXLVz9b/I7G7He7sKh5Beenbmh7Eechyev8b9Gvx/Y4VaioLtwWk3/OCWfqJdK3m4bTrfIeuDJye1yOZVRC9HQ9uj09fXplbpswuZy43ZYlFkKImeze8qFfTbv8nuhwT9xzxENBTEycvbcORYsXExQcAihIcEE+vuwwssLL/FasQIfvwDlu5CQEEKCg/D39f76+1e/+5u/nu1CggPwWeGF13IvfPyDCA4KwNfHl4DgEAJ8vZVjfLVoKcdPHOeFy4FGM0zx8Wj81p9kflAMK5YvxstL7CuQkNBQggP88PH1IygkEH+fFcp3vgFiv36sWOFDQFCQcv5ey5fj7RdESNDs8b198fLyZsfWzQyrhLn4D0Zd/glNf+5MvDp/wYYwc5+Wlit6+3vP8iDK2duPoOBA/P38CAwJJsB3BctF+QYEsXzZEgrzDnI62ItVux/iHb4abx9fgkNCCQ4MJDA4mMBAf7y9VuAbEExIkD/e3j74B4YQ5O/jYU5hafb70FBCQoIJDgkhONAfX3Ee3r4EBgcR4OetcOUt2Ajxx8fLixXefgQqHAcRGOgpf1/vFfj6BxMc6McKr+XK+QcGifMW/InjBBESGkJwcBBBQUGz5yG2CUIwr5x3UAiBfj7KtYhr9rDn2VdAoD/xsWvo6e5WRkxfafhT/BX3csPYAK2FJ4j85H/gn36FHjM4dH1k7Q8iYPtl6krvsTsumc3HSxlXng+ijWTGbNQzOdDArf0xfDhvASl5gzDtxtSRQ1zQWnZdf0hhTiYboqK52ahVRlwtVpF+zYxJN0Ttk3ts8Ps1f1pzlj6DuDeqqT63jeSobdwsq+RCuj+Jx+8zoBGdo7+dsflT6PO2j2Gy2nG5xCwyIyarA6fToeioGKpO9+xz3zPbVW8wzs5ktWISMyDfuK8oI+2ub6bQFSO5DvEMd7tw2MRIvI62B5kkLEkhv9+B0+FivCyT5UtiOSOCtvJSeUa/2u/XzzHRPhCjxibMVjtOpV0g9mlRDIlvfva2R2c9s/aaryTy4VJ/9tyroq2xluqGZvp6W7i6NoDPAy7TPy1G/d1oSg/w1W+jOFczxGR/Dmt/+wnbHmmYHq/h4OoVeKdepG5ctMvFSLcd03ADR2N+w5Idhdhemqi9vInIlcmcffCM+upn5N28wtPnk5js01j6H3Mo+tf8t1+LDDt9OGZcmMZbOBDxB/68/iL1jS2UXN1CSGg4R58M4X7RSeaCD/FOOEtJfStVuSdJXBNA6sUSujtbaMo7wPw/LmDV4SzKG5tpHRxX2rktuQcJ/ORTlm+8R7996ptpkWc7yQbNBCPDw6hGx1DrRMpJMzr1GCqVitEJDQZhChgNSltYq9EwMT7GyNik0j6eFNkNxkcYVok2saeN/crUEaaCcbKf8qwLXH/UjsFqVeqadnIM1bCKcY1g0Mpwwz02Ry5i54N+T1vIZEA9MYpKNcK4Wo9N10f+ofV84XOCRr0OvU6HTj3B6IgK1cg42llTUa/TolWr0agnUI2ModbOpkMVA3UmAxrlPFWMjk+iNZiVGdwa5TgqxtR65bqNBr3nutSira9S2v06oxHd5Dgj4hq1BsTAhcK10YLV0E/RjYvcK2pl3GjHYlAr5zUyMsakRveNevWqLsi/f9uWft3b/5Fv3kuTwFPQFmyTz9jr+wnJx58y7ppmtP4K6QuXcql1RlmrWJW5isT0I9SOWFAP9tCnmlTyAFsdVrrz97M8OJTDFZO8dJjRTowyaRbrtF203Uhl+fxVFAw7MYz20dOvUkZ8n50LYMGBPLROoeaMEhBOXX4Q37goztaKtR0Oai9GszD9Fj1q45wcmTLZ3FharhHxRST7cjvQjT1hh288W3ZvJzEqkCVBKZx/NsRQzRVi5/0vfvWRF6uSMinrG6Wv+ha7Y4MJClxJyrF8WsftOLTPyTqWRnRkGEvnf85HX8Vz9HYJhdd2sSlgJes3bWHltkvcv3WGfSmxRIQFsHLbBRrG1DTd3cGi//xP/vCVH7GHcqitvM6WwEAu1elwmEaovXeQddFhRIbGse1kAf0aC9qhpxz29iJt1xElh/dS31hOFbQr7vNPH5X/byusvIlJTd4HBsRMm8HBQZqammhpaXknL3HsvqFRHMPVHNuykhWrN5HbMMDznh5am5vf2jk1NzfT3d2NTqd771PQvg9sCKNgbGwModv3YaOto5vmR6fZErOERRHbuN+koqOri9Z3xNX3Oee39ZuOjg40Gs274cpowWls4UzUfFZvvkavFQxDhexe9AVHy0R7ZYr2G2msTUjjyaAV/XAvvYNj6PRi6rWV4aorRAYvY8PDIXj5ks670cxL2k316BRY+7m+Jwz/oxXoTRMM9PQwNKbBKKZaa8cK33RGAAAgAElEQVTJ2zOfL5PP02d2Mz1exZ6ocFbtKVaW+0zkb2WB1xbyuiawzJrm7wPXP5dzULLNjDwnL3MTCSujWRMXQ/yGPdwsfe6ZmaAsX3jfnqMi/o+d1mspzFu1kQcDoo0usHrJtL6bmxsiWBJxnYEpYRK40FRksuKTeC7XDTM5kMfGz5ZyuLCJokMphK48QNmwTTFeRJkpJoGqiZPJH+N/uAL7eDHpQYHEZZagezHDlDBs9GrUOnEOFtqzD7E7bQ2p8ensO3SPAfsLbJOtHI79gmVnGzxdpdEC1q7wIe50AzZ6Oe01n4TjNUpMEywtHApfildqgRIIl8FcgheGsz2vG+vMjGdwwmRjeqKGvatD8d6UxYBYpvi6XMSyHQuTXZWc2xynmIyBsVvJqh9gsreEMxkxRIVHErN2H9mVKlwvtRTvTSI1LJaUjZuJ3XOTvIvpeK9ex44tiUQE+xC28RQlPXpsysDTrCYjrVzetoLVJ8qwTLkYqXnI/vWx+AcGkLT/Ck19nWTtCOLDX/2Kv3glcfz2U2pLstm5dhVhK1ezPTObuicXCV/4Z379X18QvPMkeZU1lFzdSWLsSgICotl6sRKNw0p/+RW2L/Mhdet2QpMPktugwu6wYjFp6So+x6Y1/vj6BRO/+zr1E2aGK7PYkRRDRPhK4refoqzPgHPyOTcPrcU7diu7N4bj7RXKjgt3uHx4K9H+SwnbeI7GUaNnlrbJitPYyvl4HzafesKQRk3x6QxWRUWwSsxyym9BY/7rga73rU68H+fjAf7H///9NQlMdpz6ava/NglmGGu8TvqihZyqE+GJpmm+tIZla7fwqKmOc3FBxJ0uZ9JgxTntYqDw4DdMAuG86cQUyqe5HEiNZc2hYjTTGooPJxCUeJQqlY2a4/P5c8JeCkprqG3qQm0HY81R/KLDOTYbwK316kbmeR2gclyk/Jp7kWG/aRI8R6fKIvqDD4g4UoJ6tIULqeEsizlPt2uMWyuXEJR4geYxI2MtWaT6BXCoeIRpXT0n1m1m34V6GnI3sDAsg/ymTsovbmGJ33Fa7TpqTqzlk/97PtuzGxjVG+iqqeD5iIbRtgI2Rn5FxKlGXOqnJHn7E7ovnwGTjYn686z+dB5nasZozdnLysBobtZrMI+UcSjYj3Xny+jrfULKb/6E765HjBu6ub3Rn5BVB6hVz+Awvx+V9ufSWJHnObd5EaManvWcYv3oT/8Sx7ZYrBh0GsZHVYxMiIwUYqnD1+tZ38Z5ieNYrVY58vDGiOZ31W1hIn1v7ZXpvybPKNikFoPJ+P23fQfcfe/r+h7nJrgSpsp36fkv+d5kZ8r2nHOrvzYJjMNP2LP0M/YUjivxW/rub8U/OoYbDe1kpYURuSeXPo0Vl9vFeO11Vr5hEvRkxzMvNoOSQSfYB7m3PYYla7N53naTlNBwDt5/jkUE4TOqKdjnMQkGrC+wdGSxdpUXqbfacL+cxtxwkUWfx3KmahDT7Cj2v+T6fwDPP6/je6Z8G/RiBqYY0RUjtGIGp1j2+Y5Y+06tZ02CG6nM9wvjQHYVLQ211HWMYFR3cWvjPzAJhh6x5dNPCY2J4LM/z2fdlTbcYvR/dhbGmyZB0LFKhioz8YsI5ljFBC9cnjgzyoxVsw23qZs7e7ex7kA1PVUHiN26i6I+Gy59B5kxn/LFpivUNzZSeGET4UmpXG808HL6OSe95hO07iLlTe3UPjxJXEQwGbnPsU9N4eq6S+BXoWzNbkVr88wGNZidoKtn/5q/NQmMFjvW0QbOrffGK/kCTWNqetu6UfWUc3i1F0nHC1FNqKi9so1I3w0UqDWUZ4Txwf/w5sTTLrR6Nc+OreT3n8Ryq2Uc81AFu8KCWbUthwGbG6sIQG1xYFI1cCzxA7wPVCgxVjavjGbT5SZ0tnHy9waw/kY5zU8vEPfRYvY8HsepfcauoCjidj5k0KxnsH8U49hzbqWFscD/FE0mI6ahdupb2ugd09D7YC+LPovlTs8E/aWn8Pk/f0fk4Uf0a/XodAZl6fB44w1WL/Ziy506RgZ66e0dYKjhFokRkWy9Xse4eoiCQ1EsTbpO71ArFxMW8gefXVSM6ak8tZK//HEB+/La6Wt7wIaFX5Ke3eOJhWKy4TI0cDjgY+IP3Ket8jpBnyZys2mY8XEVff0j7+6++5114f1qN/54e8Cz5XtsEthwaKvYp5gExYzYXmIbb+XavjDCt1+gqDCH/VFf8O/BW8nvGKG7vJCnLcPoDGZE2rO+Rwe+NgmcnvU6A6UXWB/li1dwMheLejDaLPTXl1BY1qisq2/PSiU6Jpr4+FhCguKUpQwmTTunNiYTs/ksDx7fY1/4Uj78eDvlE3osSkDF9wuIf/Zh+NcmgXY4W0m5c7B4gpkZLSWHIwjy30iNzcKDWC8iUm8xYLTx/NYmPvxkNScfllBZ+4B9ActIWH+Oa0dW85fEk3SZ3YwVHydkyR7qXGZqjiYSsGwdBf0OXridmCZ7qSl+xJPsS6T4LmF5zAMsthrSAkKIyixFOzODtvEiMfMXcbGkketpa1gcfY3BmRmm3Q5qTgYwL/kA5XV5ZHy+kIz7IiK6harDcQR5baRwwIHL+r4+YOcWQ/8sg3L7XxoPnjgiwnT91y4L+qXp+hNerzK9Vkwvl2X4k92/RBYKSztnV3lMgm7TS5z6IfJPRBGUfoz8wjxOJS/nf3rFcKlhhOGaJzyp62FC5wkUN1pz7euZBFMuLD2FbFyVwObjt8nPPUPC/C9ZHH6dbm0Pz54UUa/MDLAqa+7z986aBLaXGFtukrByAWn3OnC/EMsVL7N4XhSZZQMYrWLK/U/I4Rw61qtYTsLMVeI2vdfLWz2ZhFpvb2LRvA9ZsXodGzemsuVcCaPjndzaGM7SiBsMKssNXGifHcf7ozgu1Q6hGX1Cyr//O//25/ms8PFjZew+yseduGfba1+bBJ8QcryCrqJ9LI0I43StVpkl/Kq+iUCOlt4itiUsY8XubKpvb+WLRdEcKx7AaunldPSH/H7ZStYnxxIaGETM9qvU9Omwu7qUmQTzvgpjdaQPX34wn513Ghm32DCLpSXfahI4eKmpY1/0X5sEIjaDFVX1ZRKXL2H303FeuOxKkEpD1SkWfRLH+RoVYrKysSOX5MgvSS1spGJnJAGh+6iemAKnlmfH4vli8VGazU5eYqBkZwRRITupGPWkYPaYBI2cSP6EkJMltD/YhZ/orF95QnX5Uy5l+PHBxktUlV1h3WdeHH1mAlc/WbtTWROdxqnsp7SPmHGbhnmwLYpFwZfpm3bhtpsZ66zj8ZN8ci/vxP/DjzhUPkR30SlW/cWXU7U6JQCwMJHFUqLaC6v4LOggtZMmHHYH7pcWGs4m4huyzpN2c9rOWOUpguZHcbuylguJ4fgmZKMWOW9yE1gYFE12ux6nroW9qz9jxelqJROI0WTHZWjkaPBnJB7Mo7uzjJ3hK0nde4b7FW2M6i1vzNyQ95dXdeDb/v5iTAKVya1E6tWPdJB7ejc7T93hxoFIYjK287TPCS+mcdnEelMjNtdfmQQOCxYRzdTuxO3QU397B34+kZxr0DEzNYXbKdxBz+iHxebixYyZtltbCJy3krt9L3CPt5B7ei87Dl7kzpk05sWco1mYBL+AmQQek+AzDhaN4XZPUnQoguDAdGqsRnKilxO+/hZ9GhMNZ2L59R/9Wbd7Bzt2bWdjSiKZ98rorLvNGt8I0vYdZX/aOtYcKEWHkcojCQSv2EjhoJtpYy85exOJik7l7OWr7FoVyIq4B5jNlaT6BRN5tAS1WwS0uUjsl4u58KSGC0krWRafzdhLF3bHFK1XQvgsdhtPqu+T8cUituUOMYORikNxBHun81iaBO9mtGsONdq+7QYsP5MPaMmAZOCdMPBXJkGXYUaZom1S9/H48iF2HLvCtcx1rN0Yy51Wm6eNJGLcGERHxs6bJsFLMZBitaF+XszFg3s4cvIiJ/alsDg9lwm3CxEfxy4GRYxmzIZJXpkE/dZpHD35rI8MIvF8E3ZeoK8+xVdfrOVKwzBmOZPgF/LcnZ1JcH0dn69cx71OK8y4lEwZLm0PdzatYkHENQamHNjs04hlvMsWJHCtcQTNUD5rf/0hK49WoRksIDVsGclnqzG4ppQYC3a7E/NIC6fXfYT/oQrUrZcIDwlmb8EQ0zM2TwBIq5OZGQtdheeI+WIx0Rn72LsnjZD580g6W8zwZC8n4r9gyckqnFMvmbF3czEhmPDECzw393PeZwGJJyoYbMkj3d+LHQWjOJ0WjOYfZhKIzvvUCxt9JSeJnufFsRo9MzYTZocbbckh5n+Uws3mUWwzLzH3PCIteh6J2VWU7lpJSMRBasbczNjUVByLZ/6STJrFsgb0lOyOIDRgK6WqaWbcIqODE5NKmAR/Iex0IdVXNrH8d/OI3LSHvbsy2JKexvYrT2gsv8jaj704UjaJ0+nCaRqlJusAcWE+hCafp7Gnm9ztUSwKukT/jBtd6wP2JYWyctMhbt/JZNW8zzhSPkhX0SnWfOrP2TojbpsZi8geZzdTenQpn646TpvWpGT2cGOi8nA0/sGbKB5y8sJlZaLxMqs+9+FicTXnFZMgiwlgMDueRSExZLdpsakb2bP6c3zO1PyVSfApcfseMGQD23All3avwcc3ih3nyhgVJs57bZy9H8/FOWkSKIHeHDPgauVIwF/YcK4K/Qw4jFr0OgNK6u6XA1xYH8S6A1kMmCwMtdXT3i9ywVsRkQcmyzLxDovgZKMdXuhpLS2jc0RJvIyx6SqrF3/BpicjmFXttHT0MzY5QltrP1qbSCTrpPnqJrz/EsXtbuGYiYoqwhQMc3W9H+FnShg3/PT54n+Khsi3zyT4a5MgjWqLlYdJiwlMu8moA0aLj+GzIJbcIc9atBcz0zjtLsYbTrM1dR079h7j4q1i+k0vAAMVh+MIFiP8QzO4u6/g/6clHK2xg7ufs1FeLI+9j8lex1Zff9YcrVDWOhqaLxLz+QIuVvdTcmo9y/w3U6UXBaPiZvxSfHbfobX9ERnzviJDmgS/kMbJ+3Ej/inqpjyGLGvJgGRAMCBSFoogbTDI1ZgFxG6/x8gUuC16DBodVqVlqOX+3ihiNp7hucnBaGcDrd0jaAwWXCJ5Zds9Vod5sfmpTonVZDKqUevFN8BYOTui/Ul92IdNO0JbSys9Kg0Wu5tpt42Swwv4asN1xkVjy9HFhYRwQhOvMQp0nI1k0aojVA7psVrnQoYDydx333feMAkikrjVYmDGYVFMJadtgmfnN/LVVykUTQq43NSdCOXLlTsoHTaj7cllw18WsveJGl4YqTq+lmUBm8hpG6KltIIurQOXppFDUX8m6HQ9L+3POR0TgO/aszy3vISXU2h6a6ltauT+kY2EJHtGqsWRnt+Mw3vDESqft3Jq7QKWnqlTluGAmpwUb7xDDlCvG+Ci73xiDpWhNakpPL6aZWH7qVOLoI9/axKIgM8m+wtwdHAkLhK/bQVoRA2yGBnpbqWpdxxNZwEZwYsIP16v9Eeck5OMt90jevFytmY9V85h/OlxwpYGcbpLxbNtYQSHH6D6tUkQy7xF+2gUnR17B5mrlhCZfoN+i5U+EWNnxIRR1aTMJAjKLGek6jhRweEcrzQq1ZcXbqZfOFDVXiZh/iIOVlnBpaa3X4VB3Db0xaR8tJQjD2rJ2R3P/MDraIHGzHC+DEijRuym9wYrP/uYg2VDr02CM7VGph0aetta6ewfp+PRTpZ9GsGtdjPM2BD3kPa8AwQERHBcWaI9TcfNFL7w3U91VyMXEsLwif9hJkH8vvv0jI7ROy7mX7yg5UIq/gvW8WRiWi4h/h6DcB4gfvz/38PlBiasTjWdT3M4u3UNC3/33/nYO5Zdx5/SNa6iIfcEOzfvYPOGJOK2neNJlxGHsYGjq3xJuFDH5ISKypwDbFjtxa9+/yeWx24lp7yO0htn2L0lg+07t5EcF0fa7uv0GLSUZsYRsvYYVf1DPL2ayd7t29m5dZ2St3bPlSp0lgmeZZ9i55ZNbE1NISX9DNV9WiUdyKtIo999A/35PGRMIkpr8yUCPgxiZ9ZzdMN3ifnwj8qapulpNY/3BuDtlUy5AYYfbCfcx4e4jAM8aWqm6PQGEhI2sGnTVrbuPU9ph4GJZ7sJi1zFlr2ZHD9+lGPn7tOmm6Dy4Gq8FySRPzjNC109RxMi8F+VyqF924hZsoyFkXfQoOfJoXX4rAgmbU8OVU9PsPLjT8is0mEerODKjljiU7eyK30dyUmHKW6fYLI/n3V/+IS0rCFeYqJsbxTei9ZRMPD19LW5VF7yWn4+dUuWlSwryYBk4J9nwITVoaO/tpDL29fi9eG/8ccvg9i4L4+m4VE6ii6wd8s2Nm9IISbtMHcb1Lhc3VxOCiBy30P6J7Q0PTrKlrXB/OF3v+KzsFSu51eiGunjwYV9bN+cTtraZDbvu0ufaZrJuqskhIZz6GEfhsEyLmTuIHLhv/E/Pl7O5szzlA4Y0dTdYF9MFGtSNrI6KpaTT9rQmq1ypO97NOL/eR7ehzolshvYab4Ux5/813CtSc+M3TOzV8Sl0PSUcmFDKFGJaWzaksrqsDUczWlA43Ay2XGHhN9+wubcQRyuGRzjpWQELiJq+yVuHjtE2oaNrE9YSfjqNLI7NLjcNsYaszmYFk9i6hZ2ZmSwdfs+Lt7NYmfcUtbcbMPpsGCyuDA2n8N3cTTH8oo4svqP/Norjt27drFrYzxrEtO4XNiJydWlZDcI31XIpGMaXcs91i7+gphTTZhmZpjqvMnyT3zYcKcZrd2Jw6Klv7GQ89sSWPzRb/nV/GA2ni2gbXCYoqNR+Cddok+noTnvNAlhUSSlpbNx0wFyapqpzznA+uS1bNmUzobYFPadKkHzQk9+ijcr/HZROTrFC5uG6tNx/PHPQaTu28WWpCiC1+4jq0WPa7KELaF+bL7dhmakjdMpH+O7vwS7Y5Sii/uJX5VA2tatbN95kPst4+hUjVxa78WiwHjO3rzE1fMn2ZaewbatySTEHuBZ5yjthScJWLCU1Qcucf3kbjZE+BK1fhv7DqXg/dvfc6BsiM7CTMJ/v5TjtTYwN5IZH0j84QKGxgd4uDeW1bHxrE/dyI7jt6npHqTw7Hbi41LYtHUzSckpZBZ2Y1U3cyLKm4VRt5WZBAN3ovjUO4I7LWImQT3bQv/EwuNVr2cSuA317F/xB1btyqH7eSWndm1jW8YW1iUksOPAffpFxgM5k+A7BwN/vD3g2fI9NAlE5F0dI+21PMnOIifvATn3H5Bf2IzKoGe4vZLCrLvczXtKq8qAa2oKu1FFQ1EBJa0jGPWTPK8W2+RxX7xyspX8x1r1MLXF+eRkZZFVUEm3xs6M26jEJHhU0oBKb0bT18DTh7lkZd0jv7oDtdXNtFXHQGsF+ffvkpXzlPYxkzIFSuQknRs3928+YExmK1Z1L1XFVbQNajEbBqgvLqJ9xIjDYWKkvYpnzxoZNbtwGlQ0Ft3nbu4DWkctOMxj1BXd5/btLB4W1dKnHuXZyU2kpO7ncnYBhbnX2RcfRVDaZRram6mtaGRYL1L12FD3NVGQncWjwhKqKusor+3H6HJhGuumND+L7NwqegefU1tSwvNRs5IuyDDawdP8u9y9W0h9vwbnlAurbojGoqc0DxpwuqyMtddSWd6k5DQWqVrmYpnJa5LlKhmQDEgGfikMGDFb9Yx01vHkzh3u5mRxLzuL7JxKusbVDHdWU3j3FjfvPaSycwyLw4HVMEJT0UMKqjqZ0Gjoqn1AVnY2WVk53Ltzm6KadsYnJ2iryufe7VtkPaigR21RUvBqBpsoeviQ6s4JdKoWnuRnc+9eFtn3bpOT/5jGAQMuu57+xlLu3rhJTvlzJpSZlnOzjSTr2bfXM5PFxFhnDYXl1XSNGd7I/iWmopvRDDZQmHOTy9fv8rCig0mjVZlpoh3voabgMQ19akwivbFNT39NEU+ftTLQ95ySB/e4dSuLp40DGC3CeDBhc9jQ9DdSmHuH27fu8rCslcHhPmrLH9M0pPMcW6SO1g5Q/bic+s5+WitF+z+brLu3uXM7i5LWAfQWOzbzGK3FhTxrHkBrtGExjNNS+YTHld1oRWrBiW5KH5dR3zOG3iTS++kY6a4j/949srLF6y53H9XQOzpOb10BeU/qURmt2CwauqoecuvqFW4XlCrtaZtFS+uzPO7cvM39Jw0MG+247Dr6akspLWtGpbPhMKupPJnAJ/M2cPHhHe7cu095xygmuxPLRBdl+eLfExjHWjmd8hE+ux+hn5rGqR+hsSiX2zdvcDeviOYBtRLocrSjktybV3n4rIbWploeZd/h1p0cytpHMInAq9oB6ovucPVuMY1dfXTXPOLu7VvkPXtG5aPHtA2rmRho49mjEtpHzdj0Q9QW3edx9XPUJidWTQ9lD29w5cY98subGNY7sWv7qXmcw62bdyio7kJvtWPTj9FWWcrTyh50VivqnkqelD6jZ0yPSTdKY0UhT9tVnuCcIrWiYZSW0kdUNfehnhyhuSSPO7duk1VQRueYCZsMRP69+jNzziQQud0f3M9j8bLlhEVEEhm5kpWREYSHiTzdfgQEhRIuPo8II0TkT/bxwcc3gJDwCMKCA/D1FTmcw4mIiGTlSrF9hJIz2z8gkJAw8XmEsq2Sd9vHl8CQMCLCQgjw81VyNoeFRyjbRoR6PvPx+fqYERFhSo7liPBwGhoalNyfc+mB4XA4eFZRQXjkKoJDPfmlff0CCY2IIDjAFx8lz3kYYeGhig4+/uI7URbhBPn74Sv+HR6haC50K36UyeVV0Ww/W4VmCl4a+7ieHoz3+lwuFz3Fz8eLAD+f2f2GEhEZSXh4GGFhYYSHBeLr7YNfYLBS3hERIQQGBH/jXESObYWFyHBCRdn7+CDONyQigpBAP3y8RV72UPz8fbhx7YoSr0IEXJlLZSav5dsbLFIXqYtkQDIwZxkQyw0sNpzuKaanp5kWsZXcYmTNk1feOTWlxBFwKDEB9OhFx8rpxu3wZGMQsZfcb2zrsHk+t9pduJV9ObGajej1eoxmGy63G7vFiEGkJnO5mRLHnJ7G7RK/Myj7tzqcTCkxnuRa4TnL3T+aGSGYtDpwOx1KUDn9N34rjC0HLsHcqzhgYtBGb8BosuCYmuXLIFg1YnW6cDlsSvYbp9utcOVyvBkEU+zPruxvasrt+a3Zgt3p2c/rY4s0oW6nMjptc84e2z2lMO60WxFLB/R6Eza3G6fdjFFkVDCalf247BYMej16kycbiEMJVC7O7+u656kHU0w5bUrqPouoPy6bJ1inUQQI9dSVKZdDqU/Kvh2e63G77FhMnqVDFocLl8uOWZgQxknKj8Tw2cJMOtwzvJyZwvmqHivXI+KoOdD2lLM79mP8j5RhEjMnTBbsom4KfZV6KUw6I2abU6mvLpHlx/a1Zk4lPokBg9DfPa0EALdZrdhmz8/lcOCccmMzi8DCNmUQzibOVwSHd7lx2a2KXuL+4BTbz5aD2ahX7hOO2XMR5ajorNyDXLicHl2NFqdynkIDYfyIsvPElfM8t5R7lmtKMSqNRnH/cr2+Npu4F32DL/ms+3t6zDmTQERyFfm7nz17RnV19Xv3qqqqoq6ujvHx8TmXgkN0oEdGRpTrE9f5z+j/7Fklw6pBuouvsSsumtUxscTErWVL5h3qBw0MDf90ZVxZWUlvb6+8qcibqmRAMiAZkAxIBiQDkgHJwPvHgNGM1ThJ1Zn1LPc7SbOYDfGNtJeiw25C01vMrgg/vMPTuNOsxio7ze9fWb4n9WvOmQTCuRZGgRjVfl9fIu/2XB2RFtclru9taG+2iNEJLeOqAfr6eunrH2RUrcdsEcEgf9oytlg8+XT/ntsmP5dOrGRAMiAZkAxIBiQDkgHJwLtkQDs5xsjIJLq/09HUaycY6utjUDWJ3iiDg77Lsnrfjz3nTIL3XXB5fj/w4SHWFlksiE66eJlN8oYmGfqBDP2dB6XUUeooGZAMSAYkA5IBycBcYsAolh1Y/kFbWWlXW5VYD2Iq/1y6dnktb7c8pUkgOxDyBiEZkAxIBiQDkgHJgGRAMiAZkAxIBiQDkgGFAWkSSBDkzUAyIBmQDEgGJAOSAcmAZEAyIBmQDEgGJAMKA9IkkCDIm4FkQDIgGZAMSAYkA5IByYBk4J0yYPwb/b8rEr0REd1/ym3DpH+7U63l1HWp5y+dAWkS/M0NSVaKX3qlkNcv64BkQDIgGZAMSAYkA5KBn4gBkc5QpOW0216n9jMYTVjtTjzpA//2PIxGMxb9GLV3T7Pn6BOGbRbMco39OzV5ZH35W05/zppIk0CaBPKGIhmQDEgGJAOSAcmAZEAyIBl4BwyI2QBWeh6fJGXvcYq69bgdVvRjHVw7mMLW3FZP4GqzWQlebTJblCxmZrMVm26AnPRAPlpykk6XHavZNBvg2pPuT2TcEhnPREasN4P0GWc/F9+9+lwE/DPPpgxU3ptfBf/z7MtoNGJSfmPC9Hqf3zXTYW51Gn/OHV557j+cRWkSyAfCO3gg/HBQZeWWmkkGJAOSAcmAZEAyIBmYawwYsU3Zab4Uxwf+a7jWpOfllB39cA3bQj9g4bFKbBYTWr0GtXqS8REVo+NqjGYrdv0geTui+CrgPD1uB1aDhsmJSbQ6PVq1Fq1mkrHREUbGJtEZjYjlDKKDb9SpGRtVMTI6gU50/I16tBo1ap0eYQbodRrUWi16g9hGj3ZSjVanQ6vVoNaomRTbin2K743SKJB1cq7VSc/1SJNAmgTSJJAMSAYkA5IByYBkQDIgGZAMvAMGjNjcdlqvr+PziCRuteh54bajV9WxZ/Xn+F3swPL8Pts3+7E6fQ974/zw8l3NyZJ+LMZR8oVJEHyVkZd6Sk6tJ27LaZp6qjm5Kpm0LRmsT4xiuW8Uu+61YnI6sMlNaq4AACAASURBVE608fD0JuJXhhO1cj3Hs5vQTfRw59A6ovaXYnxppOpoPIsid1M0YMLc/ZDNoXvIqyznzF4fgtP2cSQpmBVewey8U8uoyYFFLnN4B9zMzY75+2S4SJNAPhBkxZYMSAYkA5IByYBkQDIgGZAMvAMGvsMkuPQcS8dtEhb9f/hty6PfoOb+9qXM23CRnpEhHu+OYVn4NapqrhC7JoHjT4dwa0vZvOADlqfepGe4l8KjCXzpu4dGk57ig9GEx++hrEfLROMt1i8PIbOonqIT6QQEnKTfMsTFDcv5f/57BNerhxkqO8r88DNUt5exP+zf+SLmPB06E89ORDBv1RYedxlw2kzvQDfZSX6fOtRz8VykSSAfCPLGJhmQDEgGJAOSAcmAZEAyIBl4BwwIk8BGy7UU5kUkc7vVMDuToJ490Z/jfaEDS9tNEsLmk3a3kxmg5VIA86J2UNc/QPHheD77xJ+l3gsJ3laIGnCNFZOx5CPSrzVjmXLQkbWJkKWredJYy7aAMKKPlKLjJU7DMLc2fcHigzm0FBwjLSie+08fsfNcEn6fh3PlRgl5l2LwPfaEke4K9sd9QvixZzgBVV4yi4KiuFU/ht1hUZYyzMWOorymX64ZI00C+UB4Bw+EX26FkzdbWfaSAcmAZEAyIBmQDEgGXjEgTAI3HbfXMX9lvGe5gYhJMFrDvvDPiLje7TEJwueTdqeDKV7QeCGAL1bvor5/mLLMAP7f//xPPvhwPgFJByhTz4DmKVuXfEz61UaMTiutd9MJ81pDYU0paV5hJJ6qwcg0NsMk93fP44st9xhszWf3ttXEbt7IqfP7uXBkLVvOHGRfuD8H8rrRDVSxTzEJKrADg/eTWBy8mtsN0iSQLL9ieW79lSaBNAmkSSAZkAxIBiQDkgHJgGRAMiAZeCcMmO0z6OtO4r/clx0PBpW+ib75Cqs+XUxmtRGzmEnwrSbBIE/2BfPnFTt42vqIPbHeJJ+swqSvZsfSb5oEIUtWUdQ/zJXkQAI3XGFoCtBWs9v3C6KutuBSP+fy8TX81+/9OXKqiP6WqwTHLeOLX63hQZsBs6qSPbFiJoE0CaQpMLfMgL9XntIkkA+Ed/JA+HtAys9/GTceWc6ynCUDkgHJgGRAMiAZUBgwWnAaB3l4dDurIuNI355G0ppoEnfepccEhsZLRPl9SPKNNqZ5Sf3pZfw5dAu1fX08zAjjM69LjDFF1/XNeHkncbn4PlsX/YF1F+oxuqw030zB+1NfsoZfoq+/wd7UNaSkZbB9XRKp6RepHzQzPaWm8lwc//6/f86mW928tD0j6S//wf/xUQY1k07sQ2Vsi/wtfgdLlZkEA1lr+GxFKNfrRrE75XIDWZfnXl2WJoE0CaRJIBmQDEgGJAOSAcmAZEAyIBl4dwxYbFi1Q9QWZnP75lVu55XTNWnCbrWiH+2ksqyQ2u5xLFYrox0lFFY0MqJW099YwZOSdiatDqyT3ZSWlFLX0UFDSSF1naMYzCbGumspfVJK96QNl93McHsF9+/d4HZWMa2jBmxWM2argYnOeh7fL6ZhWIfNOk5bcSF5Fe1MGCyY1EM0VhZQ1jqMyWpF3VvNk9IKuke0mMwyDaI0CaRJ8Nemwv/21x/8mH9LsOYeWLJMZZlKBiQDkgHJgGRAMiAZkAx8XwaMZisO1xRTU9NMuZ3YROdbr8dgsuJ0uXFYTej1ekxWF26nHZPRiMXuxO2yYRS/M9twuZyKsWCf/b1Bb8BkdeByu7AY9egNRiw2J273lHIMu8WTmUA/+7upaTd2ixG93oTdPcW0y4bJoMdgNGN3TuGymZVzMlocuF1OrCZxjrKMv28Zy9/9fFj5MX36N7eRJoF0nd+d6yy1l9pLBiQDkgHJgGRAMiAZkAxIBiQDkoG3ysCbHf4f816aBBLItwqkdBh/Pg6jLCtZVpIByYBkQDIgGZAMSAYkA5KBucfAjzEG3txGmgTSJJAmgWRAMiAZkAxIBiQDkgHJgGRAMiAZkAzMEQbe7PD/mPfSJJgjIEgHcO45gLJMZZlKBiQDkgHJgGRAMiAZkAxIBiQDP5SBH2MMvLmNNAmkSSAdQ8mAZEAyIBmQDEgGJAOSAcmAZEAyIBmYIwy82eH/Me+lSTBHQPih7pL8vXQkJQOSAcmAZEAyIBmQDEgGJAOSAcnA3GPgxxgDb24jTQJpEkjHUDIgGZAMSAYkA5IByYBkQDIgGZAMSAbmCANvdvh/zHtpEswREKQDOPccQFmmskwlA5IByYBkQDIgGZAMSAYkA5KBH8rAjzEG3tzmrZgEbW1tyJfUQDIgGZAMSAYkA5IByYBkQDIgGZAMSAYkA++WgTc7/D/m/VsxCVwuF/IlNZAMSAYkA5IByYBkQDIgGZAMSAYkA5IBycC7ZeDHGANvbvNWTII3dyjfSwWkAlIBqYBUQCogFZAKSAWkAlIBqYBUQCrw81RAmgQ/z3KTZy0VkApIBaQCUgGpgFRAKiAVkApIBaQCUoG3roA0Cd66pHKHUgGpgFRAKiAVkApIBaQCUgGpgFRAKiAV+HkqIE2Cn2e5ybOWCkgFpAJSAamAVEAqIBWQCkgFpAJSAanAW1dAmgRvXVK5Q6mAVEAqIBWQCkgFpAJSAamAVEAqIBWQCvw8FZAmwc+z3ORZSwWkAlIBqYBUQCogFZAKSAWkAlIBqYBU4K0rIE2Cty6p3KFUQCogFZAKSAWkAlIBqYBUQCogFfg2BV7y8uXLb/sCXorvvv0r+alU4KdUQJoEP6Xa8lhSAamAVEAqIBWQCkgFpAJSgTmmwIspJzaHk+kXsxf28gVuhw371KsPvv8Fv5hy4Z6aZm72lacZfHKEjbGbqTHBy5kpXG43M+JiX9ipOB/B6swiLN9frn/4yxczUzisFsy2N8pG2WIGm1GPzmTF/cOL6B8eU345NxSQJsHcKEd5FVIBqYBUQCogFZAKSAWkAlKBd6KAqmAXPsnbeTzs6dq/tPZxZqMPUXe6f/D59GTv5MjdyrfWUf7BJ/Av3mDofjpBC8IodcDLzquknzlDm1kc1En+ro+Zv+k+jrdyDtPoess4GL2E34fvoGB4ZnavLkaLz5K6KprgNes4mtOAVRoFb0XxubQTaRLMpdKU1yIVkApIBaQCUgGpgFRAKiAV+IkVGMxO5bPIFO4PzJoEli4OrfmMFZfaZ89kGu1gB3U1tbT0a5h+dX5TVobbG6ita6JrVIdePcK99IX4rzvEk4Z+1CYD6t4exkZVtNTUUN+hwjzl2fily8xYbyv1dfU0do5gVw7tRq8aYXRgkO7njdQ0dTJpncY29pza2no6VWZedZV5YWGoo4nq2gYG9a/P6NWZ4Taq6B1XMdLbQUttNW39GmYPDW4jQ52NVFXV0djcQlv7KFax5bSB/pY6auvbGNK7Xu8L7Kg6G6lpqCP3aAyhPnGUaIz03YpiXsQqThU2M6LTU3jwK75KvUBTez01dY30aeyz+3iBYbibpro6mjqH0JmtqEcHGdA6le/tkwN0qzS4RGffbWKsaxijawqbbpCCwyv5ICiRO70eJ8AxVED64tVcbzeja71FelwYZ+re1tyFNy5Zvv1ZKyBNgp918cmTlwpIBaQCUgGpgFRAKiAVkAq8WwWGctOYH7OFYu2r8xjlTNIC/K+JmQQ2+ktvkZGynvUp60lO3cyFimHsTgudD/eTsnY9qambyMx+RlN1Dhvm/4rffR7O1sM3eFafw6YPPiF6+yl2p0SzYmkoRx92IbrG00MlnDmUQfqGZMJD13H44RgzTHA3KRI/r1gy9mawKmgF4VuOcfnkAdat9sM7NoNC1RTM6Km6cpx1SeuIW7uGTQfO02WZxjraTnlZHSob6B8n8lWwNxu37GZnYjArgtdys28K3DrKru8iPiGJ+JCl/MfvlxGb8ZB+wzDlF7ezMXkD69avI2X7ZSoGxBQBB51395C0OoaUzVuJC/iM5UGpFHd3cmXdx/z7nxeycsNOHjUP8/jQAj72jWbn3jSS1wQTsv4Mz9ROrIP3ObAphfUpG9h26Cp1Pe1cy4gleE8tL5ni6fol/MeyXTSYX+DquE3kom1UGDxlMfF4F4ujvjYJBnI28UXgCbqFWzLVw8mkaCIOVOJ+VXTyr1QAkCaBxEAqIBWQCkgFpAJSAamAVEAqIBX40QoM5WWwePlyUo/f4W7WXW5fPkLYinkE3R1mZqyQjVEBbM4dU/ZvKt3FksA9FLc0cGbtH4m6Ozx7XNFrtfIwxpuY7YXYgJej+ST81zyS7o6If1G2LZCwmFN0iR6tdZJJZXDcRcXBGL7yP8TQlIW89YtYvPI4oj8/VbmHP/xxEUebXoKjmT1RS4i71Iux8yRBoVt5PCEOPUXRoWA2FA6genqKmNVbKNSAvTSZRV+u4HKbmGWg4WLKXwi43I218zphQf7sq56GmSpSA3bwoFPLYMlRfJak80wZlNdzd0Moa7ZmMTRYSMICf05W6JXr7L+Tgv+yNVTNgPbBRr6M30Gl0qF382TvX/g85hSDYlbEdCeHoiJJPdtI7ZUQlm7IZOD1NAgrtWe3sibyIhrbKEc2B/Dr/5lE0XMtfcX7+DI1G/WsqmOPdrBImAR9nlkeded8WbDhGuOKdiNcS49jxYZcXvs7s9vJP79sBaRJ8Msuf3n1UgGpgFRAKiAVkApIBaQCUoF/SoHhvG0sWbKYxH0XuXTlEudP7sZ/2eeEP+hB/eQgUd7R5Ip+vvhPX8qGr5aR+aSHlqcn2JCcxObd5yjuEb1rG7mrvVi15QE6wDWcR9qnyzhZLzrqL/5/9t77Ka4k3fv8LzZ2f9uN2NiIdyM29r677429d+aO6WmjVqvlQAbhvffee48QCG+EkABZJCQkkAQySHjvvfceCltUUVR9Ns6pQkI9pntmuqfVM1URElXHZD75zTwnn/zmY2hKdMLKKoUu0bZ/neYn+WTfuUV2sAUGhh60bu1Q7q+Le+xj8X55Wy7fng6iQlgBywbItLXHLe0t1Tfc0TljRmRWPnnXUvGy0eGb+Nfs7KwxN7vAtgpWKj3RdQiiRiASVMuURH+NcXoTksG72FpbcbVdaEwTfnrB3K0fpjLDCN3gZ+9jKUw89MfALY6CbC/0HRNpEhqEitGnEdhedKZeDvOP/fjWJYKqeeGclMorpzgX/UztusAGFRFWuAXeonu4mpwEb3z8Yrle0SsSKCs1WYS5B1H26gGxd6PwN7bj/tMaSrOscLnfidq5AL5LEjTn6XM66AhJEOqKXsAHkmCx+zGFeSmk5BXypPuQahDk037+lRDQkgT/Sr2tbasWAS0CWgS0CGgR0CKgRUCLgBaBHxmBQ3eDqvfb0XNc8z6D1ZMhlqtScTB0oGRSU+nya7xP6ZFZp95ZX+p4SW6YA8Y+SdQsrVDpdgnH8GcIm+vyqXKCjp0nvVHw7z+g4bIj1rbp9O7u03cnACuvKB7XNPP6ui+Whj60bW+LJIFL1ENxJ13Wks2JU36UCwt9aR/ptva4Z73hba4LepdcyCopp+zpYx4/ecbbrrmPMiosVHiia+tH1awKlEs8iPwag6uNsL/Ikzg39A2cCQvwxTe9mpmtbaozTDjj9wSJppmjd30xdkug6JoX+q5JNKuby9gRkmDukS8nXCJ5uyjcJJAEJ9GNLNMQDUs8CLDENvAey8Lp1UFeFV3GydaKuOpFVPPviE/2xt7Lk1slD3n9MBS/vETi9Sy506rxNQDmK2PRsffi4ZhasLGSQE4YX2NAYBEUgruBI9aJte/dDdZG3/H86X3uP31OzeiHcjTN0v75F0FASxL8i3S0tplaBLQIaBHQIqBFQIuAFgEtAloEfgoEJkqDOGHnT9mRwIUpLicwuj+BcrmaaBcLAu4Oibvbs8/COWedTO3EKnMDg+oF8Ww5zs72JLdN0nLZGMvwYhZUIJ8sI+ALHVIb1CRBfbwdllYCSSChxOEYJpktYnPar9mhe9FTJAnKfM/gGFGsJgmaM/n6hA9lIknQS6qVJQ5JbawO5WFrH0zp0GEoQvXf7dluaqubmZXDWqU7Z6x8eKMhCe6Hf4n+1Raky40UZfhwpeAFL9+2MrOl3rOffZeF+QVfKgWvCsUUhT7WeF5+wfx4OU7nbUitEZb6cppy7NA970D9Hqy/DOS0kx+VYlaIPSrjj3HC8yZiEZOleFkZE1k6wtr0CLMSwZpCTkWSEaeTW+BgjuIcJ/6f/8uQ66XDSOcfccnwGJ//OpSW1Q+BGOdeRHHaxo37w2pfhd2xcnxOWnBveI/tvmIC7SzJaNQGLvwpnotfcplakuCX3Hv/krIrke/usLt3+FL/lwRB22gtAloEtAhoEdAioEVAi8Ang8BUWQS6rqE8nzzMbjBMprcuFneFwIVyFtvLSfR3xdXJBbfgRMp6V5DvS2i+k4ifhxsuru6E5z5jbEeOtLMIf/NL2AaG8PBlCeGnjclpVpMETUmuODhm0berYLkqHW8LE5wjwggNsMHJIoiO7R2eB+vhEfdI3H2XtV3jjG4Qz4Wdemk/WY72OCe2oGKHgWf5BDnZ4+LmSmD8dTolMiYrU7C1CuTZghCTIAA9xyDezQmWBMuUxJ7ELKMNxU4H14JN0Lf1JzohirDQeK5XDLAjXaPzwRV83FxxdvEkKOUJPcuC3Hv0lSTjammOQ2AIHq7m2Jt6UrsFyo160vzMMLR0JfN1LxUZFzjtHECinzsOVnZEFLxhYU/Jattjrvh74urujmdwMuVDQsQGBX1FAXz+/9lwo1343UPU2a/4ncMdkWBha4KKG77Ymery26++xcDei7t1E+wjY+r5VbztnDB39CTxbj2S97EOPpkhpRXkZ0bgkyYJDqSbLM3Nsrj+IVuoSrnP7uYayysSduTfHdEKJPNDdEwIjkoq9jaWmJ2dR7J35LqDXZbnZ5ldWkN65LDYD6pdZju7mNnaR769yvzcLAsrG+yr33fqrtrfZnlBffx9FFDFHpLleWZnF1jf/VCocn+blfk5ZheW2ZIfLeRn7vXvq/5Axub6Ctt7H1hIVAdIN1eRbMo+MsX6vqJ+1POqPYbLErHVNyMo9SFDG7tI5YceVz9qTdrCtAhoEdAioEVAi8AnjYBKvsPK3CzzK9vvfY9RKZBur7OyvM7W0Tlc0xLpyjBtI2vi9fvbK8zNzrG2816bAdUea4tqvWX7j7j4fRa7u5hck7IvlbAwN8f80hpHVSyUUtaW5phfXGPvUO1RKdiRLDE3O8uSZPeDDqGSs7E8z9zcPGvbR2T4pFHXCvfnEBB09hXJBu+HnUrBtmSFtd3DgaRkd22e6akp5tc+pPWTba8xPz3N1Owim4c6tGqfzaU5pmfnkOzssrmyxrZGj5ZvSVhf39bo5nI2FmeYnp9nZX2dzbUN5CpB/xf0Vak4zsXnZGVDPU5V+2yvr7O+KSzchY+c9YUZpqanmF1aZ+9Axf6uhMXFFXYUoJJtsLq+gUxU7ZVIN1dY3d5j7EUOUR7xvBpfYnV1lclnCXx70puyCRnCM7AyN8XU9ALr0iM6qvBszU8xOTvH4soaG2sSdbpCVMg2lpmdnmZ5cw/pzior62sszwiYLHH4HCrlO6wuzDI1Pc3ie/zgYHdTfN53RBkP2F1dEcsRHz9Bn1+ZYXp2nvn5eeZmZ1jbPtTjZazOTTM5v8LOYRdpUNH+0SIgIPDJkgQHm72UpgbgYumIvdcVno+oPXzk64MUx9ny+TcmXK1SR0k97EqVdI7X+T6kt2yyPVRDsr8dtnaWBCQ+Ynxdgepgi8abMTja2WPu4Era03Z2jjy/+6uNJDnmUN1RQ0FyBJ5OjtjZuZMlBAgRHj7FJrU34nB2MsfZLYiiN/Psy7fofJFHqK8HNvZWuIffoGdFzr50hdrCJILcnbC3s8U7/TmjW0cW3YdCf4p/pyrxvvgrDNPfsa6Z5PdXmok+8wUWvhUIyVx+ls9eLxlGp/B7Mo1ye4g7uclk14pRYH4WcbSVahHQIqBFQIuAFoGfAwGldJKqGxG4Wdph6xLJvY5ZFCpQ7U7xPMuHU8d1CHgw+LFoql3a73gT/2aG3eluroc7YWtngVdEAe3TwqJJTl9JCp6ODpjbOhB76y0fpY6X95DhkkllfS0PcuPwcnPG3taBy/caEC2bVVK6Hmbg4WKBo7MnGY8G2T+Qs9D9jKQwP1zsbLFzC6e0a5n9fRlTVTeJC/LAyc4Su8Br1IxLPxAIH0uu/aVF4BNCQE7PvWSCbBN4NTTK6NgYTXfCMXa9TueadrX9CXWUVpS/E4FPlCTYoznbHdfADPo3lYw/9OG0TxHjOwco9yT0lV/FxPgMUc+nP2r+znQt2e7xtI73ci3cBafcLg6UsxQ52hJV1MR4223s9cOpXlGy1V9MiKcT2S2CeY76s1STgEV6OU11jymoGEWpVDL1JAx9C1eeTOyz25KGrk0yjctbzFfn42UaRmVXO5Xlj6ifVqJUDJJrewLHvHrmJrp5kv+CKYUS5cxzPA1MCbo3wC+CJph4htuZ/8b/fCaJjhU1SzBfd4Xf/0//Lwbu5ZqALEokkz00vHtHbfsoG0fJlvUJ2mvf8rZOsMr4cEIpXaS7vpq3b99RXVdP69AMu4p9FgfbqX1bTX33CKsao5GDjSk6xDI6mdaUsdhRhPPvP8cl8y3NVbfxsjPBMu4ObcNzbP8igD0cadq/WgS0CGgR0CKgReBvRWCfwZIo3JxDqVtTsvomFh3XFBoXZHCwyfC7O7hbfIlLUd9HFSi3e7npGkpV3wClqZ4Yxb5jT7lKWZAz/onPmRx5gYeBD48GdtiZryHZ15yol8vvF+6yjkysUh5QXfuEG+W9bCuVrNZnY2tkRG63HPnILYytw3k8uMbmcBmBlzwo7Zmg8c1jHjQso1TKaEg25pxvFr0z8zTeLqJ+QYFyb5ybnmZYBj5g4YPK8JHs2h9aBD4pBKRz1N1JJswvgMCQYGJzyhj8iFH7pKTVCqNF4G9C4NMkCeQ9XLV1xjO9WR1pc7QYixPuPBzWLOgnn+DneJbI54e5VIS2K5itzcM9vprJ7rv42BuT1aleOfYX2XIpNJPS/CDORz7X5A1d5H5sNJ5JdaiNjnaojrAlu2qMozzgfncWZram5Hct0ZJmgOGVZ+qd9KU6YtxOE1AhxhvVgC/ndaQOZ+Oesf7B6wAOeomzssY+rZ4PjhN/U3/9Y24aL8fD/gT/9t8vcKtlEYVyl8ZUHf7Hv5/DxOsFggHXQnMJqUE+BIeGEOwXSsKtZiRK2Jlv416sH4FBwQQHBhCQ+Jj+lT0O5HNUJvvi4RmMh8lx/vD7r/B/0EBnZSFXA/wJDAonJuMuPesH7Mx3UZwgHBPKCBTL6FvepO9pFBf/8z/RcYolIcQBna/+g7MWHmSXNbHwiwD2H9N92lq0CGgR0CKgReCfGIGDKe4GemAZ+JwNoZmrr3A97UB27bx6Qb/aSrLX17gW9X8Ewk7vbVxDyxgYeEWcky7hVeLdzJb5Y+QXQ0lhDHpBd+gT59MdavISsfYrV9eBgrZkd9JKGtg4dCMQSp8qw9vxLLG1i4zedsAg5Bqje4JRwhjX/L/FTvRH/yDGfJkjJxzDaVInt9ec2KHmiiMW9ikMaAn/D2Bpv2kR0CKgReBnRODTJAlWagi5ZE/QTQ0LvlBByOmzZDeo03Coxh/j4/AdkkAhoTbXgytti8xXZ+Oha8/jCTWyc+UunHOL4tHdeAzMU+gUJsDtdlLN9HAMfyHmUWW7kWDHLOomjkb3lNF9MxAjt2TaN9YodzqHZ3qdOneppINUv+PYFxxh6rdaiDYwJaF85H0aEUECaU8Rbsb25NQeJRR+xl7/vqpHHuEaEo6vhxGexe8Yn2jntp0p/t4RGPu8Qb4/RJK1Jd45zWo/yKkneOhYcLd9lDfpPhg55jMr1KEaJtVcn7DCRqbabqL/tS3PhPQvYw8ICXTj0RJ0xuhiEVSAmPlFlGtVLOOSTQ5T4u8xMiwvEXijCYl0gNRTOiQ3AJJqItzOEFn5PtfO97VKe16LgBYBLQJaBLQI/PIR2Oknw8EOu9g6tXXibitXLp4ivnRE/Xu5iSue3yUJFPQW+RD1epC5vieEnjEgr1MdB2CrLgJDZy/u3EvFwiyal8L+y8Ekdz2NMXMoQsxaJ+sl3jOdpy2LH+IfoBSDn5lZBvBmdZeGUGOcQoqZFTZJ9hcojj6OfnLtkevXKQ0yxTzxKYsCkXD42e4i1dMSt5w2TW74wxPav1oEtAhoEdAi8HMh8AmTBA7fIQl0yPkLJIFio5tc63CatxTM1wokgd0RksCZs26xNAwOUp4YQWDcVW5cj8PjrD7uURUI61ZpcwIOOc+Y3P5g67Y98hhvE1Mul85wwAYPbHX+AkmwQX2yDZecbtKzcYQK352g0NcU68hiFn4pcXlGSnDyu0xheSEBHrkUFSXhGXWfx+lRmPrXsjJzG1tzS7LqNQlf9ye44Xkey6u3yPA7h/21Hs14VtGYbML58CI6agux13XihXDL0B0CPK0oGpGzOVBOerQ7zp5RFLwZYVcySK7fWSwyO94/Ey2pZuiEFtA31ULK6bPEV+3CXCUhTqcIeXKYdPf95dovWgS0CGgR0CKgReCfFwGRJLDHLrZeTQpIBZLg9F8mCZSTFNmH8Gp0nbWxpwSf1ud6p9pucqsuEn1Hd552j1GTk0BQZAK515MIMTbEyumWSNgf9OfgmVlIy+IH/WZ/sZY4W3188nrZ54BXAYY4f5ckuFrLoWHlzJsEjAy9KO3afO/CADu03gxAz1ZwBf1Q9j9v52lbpkVAi4AWgV8GAp8mSSDvJcXOAc/UBvWO/NB9jL/xoGRE424wUYqv41miKj4ELlxvv4F18HMx3Ym07x7utgaktasdCfryLTgXlIt4u2yOlpo3NLa9Ij0iHr/sdvaR05jgSebTTg5d6JXL7aS7X8IysYwVcYaTuhLXlgAAIABJREFUUxV/kQuXn6hN7xbeEeN0hsAKdeC8obJoTI3ceNxzxBJBuUZNjhcXreJ5u3DUieETHxwjJTj6xFDcM0aFvylnTl/gauMYtTkxGPtWs75YgpOZNSlvl9QNkQ2S43Qet5wSrgUaYp3WqlEA9qmONcQg+iEzawtUROmhZxuIr5cXV26+YVVDmsiX+qksSsDNxoFrL6q5EWKIeVKjRrFQUJdgjEHkXYZmW7l6+oyaJJitINjxJKFlH8el+MSR1YqnRUCLgBYBLQJaBP4+BJTT3AtywzKgTB0jaPkVjoK7Qd28utyVFpK8vsbt1ofAhYrRB9j736d/4wDFUg1R9mcIeq3WX2Yfe6PvEU6NYNKnWqW7sYra5rfcSU3ELvKt6JLZnxNK6s1K3nMEO2PcDTfGIKiAcdEqQElXjhUXgrIYFn7Lhrjm9S0O94ZFmbb6H+FlakDIo16Ni6dw+IC56mysLzqQXa8NQvz3DQrt3VoEtAhoEfhxEfg0SQJktOV5Y+eTROfqPgO3HTjpf4fxHSUqpQL5YDHu1t8S8mQcxYESFQo68s2JeD6gJhV2+8gOdMLmajN7++PkWlsSVtSCRHnA2praeX21rQgvFx+KBuWw38Nlz3TKOtUBelRbExSHm6LrkqaOVKpUcKAESX0KOkZxVM+tMfkyE0eDEGq2Dliuz8FST5+Yp0NiWsUDxQFK1TZ9JZEY6DqS376KAqVG1h+3A3+S0oYfYOsRxt2eTVaqwvnmQhx968u8y4rggssL9pVzFHja4375Gcv7+6y33sThoieV40u03orC0uYK7Rv77C/XEmFiSdLTPiSLPWQ5xHDz5VtqW/qYFbkUGVO9Q8ytCgTKGsVB3+Jyt46Wu3FYWsbTsr6PkHEi2syShEd9bG51EH/sBDGvtmCtnig3fTwLe9hXKFEd9ZH8SUDRFqpFQIuAFgEtAloEPgUEFAyXxuPk4MebxX0Wngdwxj2VpkUFKuUBitla4lw+xyG/673eMXrPkbDid6wIxpKKOUqvuKIXXMnm/gIPfOzxTHzGggLWVtWbMXvjlUS6OJDcJOhME+SGpFJQMS6S9yr5Km/SHDljEcG7eSlCiuQDpQpZfyHGxkHc61pktacY9/OuPJ6Vo5ypJdb2PFaXy1jYVaI6EHQkJes9xXhd1CXwVjdbKlDrTp8CvloZtAhoEdAioEXgEyUJBIJ5isq8KHwcPXEPTqd6UdjOP2D0bR7BXrbo65zA0MaF9GedrO+Oc8v+Cu+mPji57U80kx3hhqubIxGZlRpT/wUqcmPx8/ImIDSZ8rYFcQTsdWYSmPeIEc3tU68SOHv8OOfsgoiNDycwMJGyDoFiV9J9LwUfL3u8/KMpad+DvU7yfD7jv04Z4RERQ2REOAkpL+kdfUX4pROcOG9FaHwsYSF+JJc2s/BBxE939M1VEhidSpm4HaBgfUvAfpfWW6k4hr4VzRtVSx3cuxqKj483fiEpPGzVxAY4WKL+zmX8fb3w8o0ko7SHVbkKxXoHSWYXsfQJJTIymKDQOIre9dBX/5TUMD/8fAIJvlJI77Z6J6P5XhIBPkIZEaQ96lIHi1T0kWVkTma9kF9XQf+zJBzMzHDIfsOwOv7Sz4ep6oA9qRSpXG1Yub+3y678g+uKUiFjb28PxYdDqOS7SNbXWFvfYHtPoba+UB4gk26ztbWDXMhn9f5zwK5kldW1TU1eXeGEEvnONhuSddbX15Bsbmty+YJqX8rG2iprm3tHzDpBKdsSc/puSP+UWaeSvZ1d9j6qV7hHyo5UjvKoOO/l+jm+qJDt7CLdPwLmXxBDpZCxK5VypDv+wtX/oqdUB8h2dtj7CNMDdjfXWVtbQ7L18dj9SygJY31rawOJRLh3nY3DHNlbLWQ4WnC9duG9+fFfKgeVkn25DPmBeuApR0rxtYqjtFfj5vQXb9ae/HEQUCG8y7alsiN+5X+uZAXSTQkbO/I/f+1OJ9kuFuRWzbCvUrC7KWFzR/7RO+pAtsv2ppAHfZ21dQm7mtzoLFYT4xDGtVfqaDV/Toq/+rh0nrI0C3wK237YuBQqUEjZlGywo06e/ldX+WPcoJLN8LYgSp0C0TWSh92LCI/KdE0+gZ42XPz2M07qmRNdUMnkzhwlrjGU1ExqAjOrkE13kR/mrE6BGFVE55zQD8u8zo/D28UZN89Qblb0iWmi94dvE5aeyetp9Tt3oTadi1//ni8uuRAcEYCnRwg3X/Swp9pj8FEWnpoUiJnlE8gVy7xKt+Y/fv01hs6BhIb4ERCSztuBFm7ZnePz336DfUAIIX7uuKbcpXn+0/PLVO7vsbMjE/H9/r5ToZBL2diQIJGo5/fdPzXdfn9B2itEBPbovReHvUcJgu2w6mAfuVyu6YsZHro7kFDcx4+lWgvz1872pvjO00w96n5QytiUrLG+uat28TnSO3LBetkikcrRnypBuDCm5OwrDj56Vx4R4af9ujfJo5hg/K82/Gg4/7QCa0v/sRD4JEmCjY0NBoaGGOhup6GmhvqWHoZHRhkeGqC7vYnaunoaGxppqK+lsa2L3opkzjqk8qypj6GhIYaGhhkdGaSnrZ7q6lraegYYGR1haLCXjpYGaoUymzsYGB5jdHiIx1HWBCRfp168d5Cejibq6htpamqkvq6O2toGWjt7GRwZY7S/g8a6Guqa2ugfGWekv5OWxlrqG5tobKinrq6O+oY2urrbaapvoLGpkcZ6oYwamjt62Jb+WK+yH2sIfFzOzs4Oo0N9tLW30903wNDIGJMTYyL2vV0dtLb3iH0zOjZMb2czdTU11DW20z8yxsjwECOjowz1ddBYW0NNXTOd/cMo9neZeBGPfsR9RiQ77Oxu0VXgwzlLX7Jqx2iqq6ampo6m9j6GR0bUZfR3vi+ja2CY0dFhsf86W1rp7BkQ+3iov4umunc0d/Wzs/czKxZ73cS7uuFX2IWcfSpi9dH1zmNa42WyUJtNdGQkNWpeCtliBw8yY/Fwc8HV2ZuEgrcIwZ4VS0M8vWrHt19YcK1BEyDqYIfhV7kE2FljYeVKzINW1Kl4x7lpdI5L5k54ersRcCWX2lk4kI7wNCMEFwtzrFyjedAjBPxUIZ/rpTDSBTNLM5yDs2mc2PlImV+oTkb3pCkR744EgzyYoNDzAiddbzCx92mwBFu9BVic1sOlVBOZ9OMh/Ee/VuqysPDw4/7QL8jl549a8dMeUO71kGVoSHy5xn1nX0LP81xCvN1wdXLBMyCJF32SH0AUKZh6dYUvjuti7euDq4sj9l7JvO7fRLFVR+i3vyOu8kOY0r/Yqq0x7uQHkN2ucTPrvc6lz1wo7Pi5GcG/KPU/18mDcW4Fnuc/rVJp+T5rcOUkjyNdCSxoZlPNlf4xFpt1hJ/6HdFlU8h2p7kX60pofvtH5udNOQ6cOW+Ak4cnrnbWBKYU0bt9APPlOB63JLb0RyYJDha5E/I7Lia+++EkwWQ5Ue4B3Kif/+H3/DEaf/8RxR6S5SWWJdL3iweFdJOV1VXW1iSsry6ztrmLdOQujuE3qZ5UW1IeVnwglbC0tMTm3uEq9oC9bQkrS0usrG9pFkP7dBXGcCX7HpOafhXqWF1bRyKRsLq6wvLyKps7GiJJJWNzbYnltQ1NAOcDdrfWWFmTiKT4ysoKK6sSpPI9tlfXWF8Xjq+ysrLMsmTrj0jqQ1l/zr9TZfEYGGTRI/0hc+Aqr3O9+M0JfVz8XXFysSfw6lPGtenx/sYuVNGV7coxnWtiQOztrmKysvLoEaeFSXLOfo1bbtdHuszfWJEQbZOFljv4mx5DzyOBbmE/SvgcSGm/l4SbkxlO7iEUvRXilH34yFoy0PmdFyXDHz9fH674e78tU5mWzq3nwz9SO/9KeVRTFLiYYeBTySEkf2UJ2st/oQh8kiRBVVUVOjq6mJqZY2FpiYWFGaYmJhibmKiPWVhiaan+Z25miomRIfrGxpgI1xgbi/9MTEwxM7cQrxOvMTHGWHNMXaY5pqbq640MDTE2Eu4X7hXqUN9naWGBheafmakpJkIdgkwWgkzmmAn3m5hibmEl1nN4rSivqZkouyCncNzU1BRXF2cmxsc/6aHS3d2NvYOj2FaxfRo81biYY2FuJp77Lpbvrz3SRwJGRkaGTI4OMloRjkFYHvWd3XR3tVN62ZfLSSV4JN/C2EAPC0sLsWzT932gxlnoA7H/xP4VsLbAXOw39VgQ5IqJjmR5SRMf4edCV9pGsKk59tmt7KHgmd9n/PrXXxD1XK1Zz7+5gq+3D68Fl1HZIJl2l3BOq2Bhd4+91VkGOtuYkYF8Y4nRymTOfG7K5TfqFJ/bg+VEWJqR17mDdOYV/o6+ZL2aQXEwRNrZS2RVzSDd20MmsOvKfTrz/XHxS6J9ScrCu6sYO+QyuDTLyywfDIOesSzdoTnTGY+YmwzuaJSejRGyzP+d//WL0/i+PMRSxfSTGHR+/2/839b5TPwgBekn7oD9Je54fMX/+bvfYXL/hz1Li28SOWtpz42+75IEe8wNttHc1MHQ7IZayd6eY2higU1BZ1buMD86zKQYiFTJ5uw0szPrH2Uu+Ylb+w8rXiltJ/GbbwgumQGVjN6HkZibelPaKxEtYBaanlLZNYf0e403ZAw+jOCzMxHUrO2xtyeh5rI1Zt65dE20kKT3NZG362lvb6Ole5R1oUt2FxmZmmJNph6LKtkW073DjDYW4eV4HPP0VwzNrLDTcxeLE26kPa2js6OJ9oEZdgV5FDsszM8wNjHBUFcTrT3jbMhlLI9009rSztjqp03M/sM6+W+oSD5cwhWPP/DfvwzlfuOi+Iyo9rdYGh5ibm6G7pZmWnonkYgcrZSBF6W87lgQn5H9rSXG+9toampnYHpdrdxuNxBz/hhx5VMoFHsMVD+iokPDnIry7VOVeIk/BBYysb3H3mIzyW662OT2odyowlvXnpBrr+ntaqKlZ4wNDTcsyLQw1kd7cyMt/dNsada8W8sjDM3NMdPbSnNLBxPLH1Tcg40ZetraaK+rINHjK0xS6xGcF/fWZhnsFuRuZWRJrfQrZRIWR4aZm52krWuEmYluqp6+pnNKMH379D9rDRncfP6G+b/pUViiqvABTyrHPloYffqt/vEkHH8QzPHjV+ja20e6tszsyDRTkwM0N7bQNyv5Di4LlEQ7cdzuBqOyPfY2OsmwOI1HXh2r2xLmR2aYmxmktWdQbVl6sMl4XzvNwrtq6UgHKaUsjHbR1NhCW0cn3d2TrGysMjc6y8LsCB3dPUyKG9cy5kfaaWhsY2xZc79KyuxABy0t7fSOL4jWIBxsMjXYSXNLG0OTy+wdXeX+KFCp2F6YYmFygvHhIVoaWxmc23q/qFXuLDPS2URDSysdnV10Ti6r59KdBfraWmjpHGBetFrVCCNfY7Snlda2Ou5F2HPGqJDpvXXaC7ywsLblWmU/c5J+8gx0cEsqp6OjjZa2HmbFyVso44C16SE6mltoH5pkdWuHpdl+JiRCrDIVOwsTTE0sIe59yCWM9s8h2VOwPd1CYfAl9EwCaNbw09vNWejZJPB6YomZmht4GQTySrRuVssqa8tF/5gXeZWNdLQ30TE0x6G6pJCuMjnYTWtTEx1jy+9TrCt3lxlsaxE3D8eXNvnIgFOxwVhXG81tXYzMLbI4W8tlAxNcQwuoGV5gV5gqVZtMiu+1LkaXDt9ruyyOTTE1PkJvVztNbb3MCn48wM7SDNPDw4wODdDR1ETvlOadLJxUbjPd3UhDcy/Thy9V4fDmDL1tzbQ3PSXGwgLLkDdakkDd5f8y/3+SJMG/DPr/Qg1V7c1SVZhEWEgYoSGRpN+uZu6nIl1/Dlyl7YRZWuN8rQ0p+7yJOYO1nR1GNikMK2C1OoVA/wCETfq9xjh0DCOomv0z1g+LL7DUtePyazGRJFOvruF+IYlecYGmoCnelZjkMqaX2oi9GMoLNZegafUc97x9iUysVr/MlQMUWtlwvbyatDhd3Co0ga2mHmLjG819kY4/YLQ0FmujIJzCL+BboSYJVBt1XHb2I8zbiZPB9xkVdvN+5s9yVSJ2JpF4Bp/GumT0B0mz9DaZC7bOFPZ/IAlUCgkD5SmE+vrg6+2Ln99VKrqWkfcXoG8URdnkLoqlSlx++zuMCseAJe76++N/+Y0mZ/gPqvoXc5FS2kHy6dNElC+hXG8lwc0Q5+sDf4P8MgZLojl+KYXDDO1DBQ58Yx9D7UADV/WOYeQYTnSoNwb6lgQ9mEYxXYqjjTMZ79QWBhuttzA9H0DaVRuOf/FbvjbzIP9ZCwsdj7E9fR5Tr1AiQx0xMDEho3kDNjpI9DLipF0oSXGemOkZEXAlj7zkaNwtLmHte52hX8Za7m/A+6e8ZZ+u/FguX0njWlQwV/MrkQh+48tVRH72OfbhmST4uXDpnDlXHvezh4S7xqdxTW1AqlSx3HKfhJhQvN2dMXVI4vnANuy3EHv+GPEv5jnYmeJ64JeYZbYcacQ+75KN+DruKWr9fIm7QUZciutCvllDgN45dG0DiIn3wsTgPBFl6pR/uzNt3L8SQbiPJ1YW9lx9McCuQkl9+nH+YO1HZnwgribnMQu9TrdQ8GYfN2K9sHUNIDzQA32dLzBNF+TYpe9lEbGhYXi5WmDtlUOPRMbO1AuCf/17bHyi8Y4v4MXT67jquJJWqQ2ce6Tz/mm/TpSEcep0GkOqbfrvJ2D6pRWhGWn4Ohhw0iaZtxNHlZkFHse5cdbtnmgeL4DSnGbImdhb9DQW4/4HQ+wD/fFPyqV6cJLGxyn4+Pji6+9DQFQK76a3QbFLf2U2Ph5eeDoa81+/+RZDtzu0dpfid8IYa09f/BKTeNo9x8Dr6wT6uODi7k5geCF9s+tMVucQ5O1LoH8Ql29WMr27yUDJNQK9vPD1DyK5oIpFcaX5Y3bZPg2JLlieNCcoMRN/O0MMbBNoXVei2JqgMi0AT08v7A1+z6++PYvr7VZW5wd4nBKNj68//j7ehGQU07MmvmR4nR2Lk6MzgSEB2J3X4azpHcZWeshzOM6vf30Ka99MXvU3kmt8jktm3sRGhuJpY4r75TuM7ynZ7islLcAbb29/wlJu0Tw0wO3Y81zK7gK2eBp4gV/pRdK6CareG5zVS6V+VWSd6bzpjo1ZkIYk2KfuyiX04h4h2liuNpPgfgr/5x8Cp8vb89A/dgHrgHDCA2y5ZG7NtRa1xdtiZwXXokMJ9nHG3MaHe92r7G3PUpsdhLd7EL7B0eS/6mJDs18j6Cbd92Lwdw/CPzCK7CcvqS1PR++/fsUfDBwIy3/HvGSJtnuJhHj74+vnh3d4Hq+GBIvRftIM9DGx9SEqLgJnG3O8YktZ2ofuHD/MPjuHX2wakZ62WDoG8GRoE6V0mdbiBALd3HB198D76nMG1hWotocoCvfB0d2H8FBXzn12Drvwtxwd6T/m6NGW9WkioCUJPs1+0Ur1S0PgI5JATmXcJUJv3OdOqD1xZYssNGUSFBBI7RoMFZhxPCyP0SOJMD5q7vwzLHQ+kATLzbfwPOfIs2WBPV7mQchZzCPvMjpeQ8ixC7gl5FJ0+z5v+gRf7R2qYl1xCyhQKyjzlQRZnCbm3luK4kwwTG0Xq9pozubSl85cb1rjQFJLuIsbt6vekR1zAS8xY8cO9RkBuCSXUld+Ff2gQoaOsvwfCfwP+iFpI97FluyKeu4mXcCqeOQHVfzHJIGKrd5i7HRMKewXZmYFPTleGDun0LHQReolB/LfTDDXW8RXn53Bwesl29IOIoODiSz/kU2df1ALfvqL1CTBGaIr5pF038PT2IjMjj9DYv1FceSMPo3mN1+ZE3fvIQ8eFRLh7kTi3RYk661E636Fc163WEJPkT/njC4zqlznoYctvldfs6GE/tsOGGfVsjzxjkDHiwTWaLZz+oowPa5HtJjVRsm7JH10/CuR7faQbHaWS+EV4sJyKN+I3x934NUKKGcr8T2vS2ytliX4i932p07uDZEXG0t8qYTdsUwcYrLpkBzA+jsCfnsc50L189d0xQZL21QGFFuUmJ/BNbWebYUS2caKhlAb4qrZRazjX7Ih6+PKhaMkwVeYf0QSKKi5aswXZt7k3rlLwdVgHPyCeCzwpcuv8NTRwTmvQ9y5HbllzXHLHCYOYG9rm23N+7T3mjknHONpXZDSnPYNX5smMiS0b+QedlaXSG1fZ/KGM3p2KXSJGu80172PYZxSjwopK+u7aqsiWRPhJ08QVjrE6uQr3P/9c5zy2tTnph9j940jqS+1JMGfGjr/bMc+kARSBov90D1uzSOx67sIvXCBoLs9R3y1F3gU646u12P1+D+YJN/2JPY5VUx03sXm98fwe6BO3bz6PA4TM2+eTAmLUyW1V03QD3zG9FQ9EY46OD8W5vRhrjqGklU5jWLrLd5f/R6bjDZxh17WfRtPCztuahjZ5mQrom6WkOX9JeY3Oz90g7yL6IsW+Bymlj444Af4jn24/wd926c5yYVTX/vyStxnaCPm2xMkvZ1n6k0KdjrmlAnr2IFr2IVeFsmQkTuOnHa7KabYRNpDmoclLtd6WGhNx8DAm+JBgdhX0ZDswCm9AjF72cjtMOwNImgRN8+nuX7xFBbhFYhv+IXXBNmZEl0/R2eWOZauybzXEg42aS2Kw9ilDMluP/mhp/nfvgzmed8u0699MEgqZUFMiCajLd8Na4EkEOtY4qGDLu7JVepMIptCYPSvsclXz2MCNIIlgd5XhiTXCQ3cpizqAucCX4gL6s3lTdShfvZ4HnoS3dhHjPQ9JfTsMTIOs4UrZO/jHCh3Okm+8FtCXmgsOoWo3PJOwq3s8CzsE3tioykXo7PevBCNsHZ5meCEjecNZnbHyTX9CuuEV2qSdeYloSY6JPWuM3zDD72vPXghchsK3l4xQT/hKW2vr2Nn4IOQWRyWue0RRs79TjofenPKOpN+0apyjBw7Y8yDtJYEP+hR+Ce6SEsS/BN1prYpPyMCH5EEMp5HXST66QCTjcUEBoZy6+FVYoKDqVmDgRumHA+7ztj3kgTTokKq3BoXXQX8ItK4cTeXAKs/YBp9l/HVOWpv5ZOTnUl6jA+2fiGUDG6xPfSMjHBvIpLzuZYbgaXeV8S+mGCmuYwwjyCu5N3mVqIH3/7Og5sNfdRkueKdOyTGMsiNv0hQowKm7+HnGszz4QMUnZlcDL7H9M9qSLBLZ7YbzpdrkOxt8jT9PDalR0woVKu0VzwgNz2DawXlDEo+WA38MUmgYPReKMfOZtAvWmeArCMDE3sLCnpnaIwxJOT6K2qeBWESHcs1jygq3xUTGu3NvaG/ZeH8M47LH1i1miQ4S8yrKWbrcvA6ZctjgQ+Rz1FVdoe0lKvkPGllTRNETrk1Q0NZBhmZGaQ/qWXyvRP6PqNlUfzXMXOiU2MwPnaKi+GViE43WzVE6hwj+Y1a+RkuCcT2kgv1QkT18kAsgjNpWpil3M2Q9Noldier8LU9j6+w2hdU6L5CTI/7cLdL2KGR05zuhY7ZQ1alnVwxs8U7S9ghgolic057pDIiKHyLNfg76OL6XGNBI16h/e+HICAfLcfb8hsuhFyjIMmR337lwO2eDWTrtUR/c46UWvWeUmeGJ9bGCbTvrPLIUge3lHq1FZNkiLJbuRSW3Cba5Ctswm4zvT5Ikt4HkiA/6BgWWUctCTQkgaETSdm5pCVHERiayoN3Q+wuvMbzrBNXytRE3dTDME6dSKZLfC9t0Flxi6ybZRRdNuIryyDejq3RkKOLbkSpWmGeeISP4wWSX9dyz1UXv9Qq9SJub4a7Eccwvlorvm9l040U38im4HE+gSe/wvNmO/PDLwg5oUdOhzqtMuOPsP/WiTQtSfBDhtIv/pqjJEHfPT9sTfxoFi37B8ky/ZKAvIYjFmZLlCc78h/f2pFwLZf89CiCQrJoGN9ivbcI99MXKBE95bZ5FWmMo0sWo5p5aL06g1Nn46norCLKVQ+PF8LSd4xkGx+uPBpGul5FyOkT5LUIlR/QfzcIg890Ccq6yfX860TZ/4Yvo29TU3GNyCAfQqJzeNYtZO2S0FmaR4SXK/6Xr/N28KeI67JPY6ITdrap9Iqvhn7STp8h8skwE29ScNKz5qWwEB26hoVfJGVD/RTbncG1oEOzQN6mJtUDR5948qI8sPfPZUjEeI/2XC9O6xcizBwDBUHYXAqhVpxUJrl+6Qy+N4RYUMJqfYQ8H0dskppYGH5DTpQ7bn7xFFX2iQv2xcYiwi0jKXtTwp0Ce9wNkrlXUk1JnAFRD1rUZvxI35MEaiJiiQd2ungkaUiCLQ1JcF0934jVtuVw6VgQT0aFhm/yJt4FXfN7IqmBdIrXxTfILXxMevBJjntdZ2xlmrrCMDy8/YnNfkT/ygd9BYWEzocJ+Pl5E5xYQIMQR0TeQYi5NW75HaK7Qsc1I0563uFwVlt4GY+JjTdP+7spsD5B+J0uNWm1NUxO6AmcHrXRfcMfO7N40XJCkHnmRRwXLsaQk+TCZyccuVpwnes3MnH/+gt8k/NIsTPE/bomUKF8jEJPW8yDXmvdDX7xb7O/rgFakuCvw0t7tRaBP43AH5EE5wkpHUMpm+dFhgcXz+nhERdO3Qrs1kZwxiSG2vcJp79T5MJz0ZIg8c2MetdKOC1bpv11Gc+am3gU4sLlq0/fTxDquyfJc7uAfniNOInszvby+lk5Ve0vyTU1o6BFHXV3Y6Sesqev6X6Ti0VoKg8rHxNkeRZLvziSY/wwOvsbTgdmkxrsgrGRIYFXrpLgep7/+saUmKwa5jUmcd+R+Kf/KWknyvoshs4hXEmIxPb8r/itdSKlLZppUrXBYMNrHj94QOmzOiYPnZIFRwHR3cCFooHD4FxKJkoi+fpsCj2aQ9KWNIztLSnqlbP2NpQLYVfIDHekuOotxYX2uPqGkeaXTLdmjfDTN/gfXIO8i5RTp4h4PsdW70M8TfRSv2sjAAAgAElEQVRIbt8F5Srt9S+5EWrIr63S6RF2koUF++4SPbUPefDwAQ+qu5jf0Wi5yBgS3A0MM5lAQXOGN7b+19SZYzQkweVKdZ8NPgjEWt8dcZN/+zV+dhFcL8zF1TadxhUl8ulXeNmcx++NOpuBmiTwpKhd2K2R0Zjmjq7VI9ZEksAaj3S1lczYPXNOuSQxIGRmm3+Hv905PCt+YLDEfzDsn251e/QVp+F2yZvrT8p4+vQBsdZnCShuZXGunpgTulx5q2Y529M9sDZNpGN3jUeWunhkNLGxOUVpnDXWkfm8bm/iptcFHEPvMCNRkwQJFQuiu8EfkwQf3A0OOdThkihMdUJ51/aaoAsOxJeqY5FMFAdz6mwmI/sSuh9exco8gBsv22i764yuQyBVY+s0ZOugE/JQvYAbK8HbUY+rb+p44KZLUNpbddYc2axIEphmtSNfaiYtzBKXy3d419NAmt4Z/G62MT/ygpDjF8lSby2iJQk+3ZH7U0j2XZLA2siHBtHAqZ90k68JzG9SjyWx8iXKkpz4zTlv8kof8/RVPeOb6olzoysfl5PnuTssXLjD2xgzHJ3SGdLMQ6tVV/nmZAJNG+u03gnHQNeW4BBfPKIf0L4qg5UXBJ76hswGgTxQ0lPoi8lXRlx9WE5Z2ROelJbytEv9ft0cqKEozh0T12AeDgtLaBVLfS/Jj3PDwiKBmhlN/IIfDTA1SWBtlUyXgI2yl5TTpwgtnUWxMUBBoKGYMSzEx4P4knrWZEsU253EMb9V46e/SVWyBw5+V7gZ445jwDWGxflW/hFJ0H8jEGu9UOqFaQA1SeCT16kuY6eXNA9jrJPbxFYpVwd4XhiHi5k5GQ1L7M40kBt7FmfPFIrTS3h2N5qM9AD8TofyqFkTKJo92m+4Y20WTItIdsipTriIXvxDjbtBI4luJ/Ep+7BJIRNJAj9KhoSGb/Aqzonzdk/YZYGKK0FYuSVSWtPDq/TznPLKZUrkBHboq3pAtLMJLnFFDHzE2xww1VpBWqAddv7pdI+1EmVtg9uNTpFQ6b5hwUnXImY0+tjs8xjMbHx5MdQjkgShtzvVJIGkixTvb3Et72Hghj82JrFoVEGGS3w5ZxJHXoIrn58NovB5GWXlZTx6/JCG4WZu2J7DLU9DEuyPa0mCH+05+WUVpCUJfln9pZX2U0VA2kaImQUOOa1IkfEsQoeAYrVp2FZvGY6f/S/82i6KBsFlYLebK2YXcct5h0RYW8mW6Gp4ScO4ZgU6X47paWviX6ktCdiXs7OhMZeefUmIvRd5r2fZnOmia3JFNDuUz78j1EYP18IhFDIhPaB69lh6FY+FXSa9Ejn78h22Rbp9j4Z0Lxzi7jK8ssjgQA+NDTVUP83Dw/oLDFNf0dI5SE9rM3V11TxJduAL4yAeVo9zqLj/w7thb42hQUHOWmpePiDc8Q+cjCylb+b7JVqquoKulSMFot2cWvLdkad4XTIkp1nAdZOGqx5YuqfTLSgFU8VcvHQBvdOJjG6s8O6ePf/7fztFePw7tUnjP7zxP1GFm/2Uv3hD/5wMFl7ie0JPvQiSTVMcbc5Fj0JGRBNEkNZf4axnLj3rh0TLn5NJiEkQyRe6sbQK2Tomn+BrZEb003H2Zc1EnfmCeE1cjIH7/lhcdKFaVI52eBlmj8XJLzie+A6BFlAtvCPI5RQeT9SxOZS9NzH6yo2CNjVJ0JDiwhnzEtakHVw2tsA1Va0Yjt4x4YRjIv0iSfAWX+uzuL3QkgR/rsf+5HHpOLfjvHHO/LBbtvjclwvBebT0vST6Gx0Sq9TPXluqKxZGCbRrSAKv7GYWZ6oJ1T1OWK2gDS+Q7/glJkG3mZUMkHj+C2KfCzEJJskL+ALTjOYjIuzz9oo+X4TeZVZcw0hpu+GLmWEsTd1v8dOxJfaxECMExu8FcuJMFmNbE9zzs+Ks23PRDWHivgNfGftRNb5OfeZpTgcVq0mC0Yd42Jzlcs00fTcdMXC8QpsQZGGjk3i7zzHN7WS9OwdDEwNyRDPgHpJ0vsDtehvzw88J+uocGU2aB2KsBJvj9qRU/nO6Hx3pEO1XYaw9DOHEtykMqqT03vHBQt+LepEk6CPV8Ev88xqPkATzlES7cMa9BHEdewTBtY7rOH6jw+1B9cGVqhQsrTy52yc8S1tUxBtgGv2a1c0xKgo8iMwpp/JNIyOL4moV1Vw5vieOkV4nEQvY6biNt70DOW2aeVCpBOUeM30D6rolDYR4mYvk3uTsAhsCxyutI/SYHrmNavL1iHh/59d9GhLssTC/QqdIEvSQ/O23hD4ZZ22olnzPULLLK3nTOMiKhp8YvOuBjmM2fcJjtdLEZXcrfG6PstSYjKG5Cw9EXFYpDzbkm/M3EN7iU4/DsTb35qXIhUxx7fwJrOKrRGuhtabruOqbca1TwvrEOHOrwnyl5GXkNxhfa0G5s0RZ1nn+jz84cq14jt3JQtyMf82/nU6hdelwB0BK23UXLIw/BC7cqE/mrFEc7+a3WG7Ix+miJ+XzH+ZCWWsWF77w4eGgmiR4GWOPjl05e4p2Qi8Y45yj1gXfXj7L166Z9C4uMtqvnpO2q+Mwd3ZG81rjQL7GcPeU2rpi7BE+TobcbGjnurM1Hml14k7+dmcR1rqulIwoRBfU0kgnHAPvsyQbJ8fsa1wz6kSSYL3+GtYX7Li3KGX4ui9GOgG8FlwUlOMUOJzBLb+B/nc3cDXxRPTiez8CVPTcsOW041V6hSZJmom/pINZoNaS4D1E/yJfPmGSQMWBYh+ZXIbiOwnaxTzK21KNn88f95RKdSDm15bJFd/Ja6tgb3cHqWz/ww7tkdtVSgVymZTd3V12dqTsyT/kJBUWXts7u2jWXkfu+if8qlKi2Fdw8B3cv9tSlfKAA6UQD/qn+qhQKg9QHsqh3Ecq5Lv/KHntT1X3X1mutIMoW3vc89tFkqAiTp/wkn41u61a5XWCPmcMo6gXLadVbI29JS8uEE8PdzzcvYnKfcHU1had5fmEOerzxWefc8rKnZi7bUi2l6gvisHbxQU3ryAynnUiWNMrpmq4kRSIj5cnDk7uxN98LmYg2J+q50askH7OHc+wFJ4NbojK80pvOZeD3HBx9CAgtoi2qe33kYfF1u4MkJOgT6Bmh/AQge36VPTDipn+MCcenvqZ/q7yOE0Ph6fqxeP3CbHccA0rnT9wwSGA4GB/AkLDqOidZ6KmkHB/V1wd3fELy6NueFPEif1uknS/5RtXwUxZyWR5DL/97+eJqvhh9X2fPJ/MeeU6zaWZBPt44uzoTHBmFULMKOGjkoxRkZ9ASFAggX5B+AYGkvaiX23S+T0NmHyRjK5ZGt2i0YGS5mwvLINuMjTfTpbFeTKq1cqpgKuLhT91mh0UWUs65z/7jOAXh37em7TcC8FU34zwe/VMdjzC41IID/vVC7XOvECMXV+woxwky9GNoOtqx9zZJ07o+2czIRBwa01EeZoS9PbHVoi/B4Rf+GnZVBXJofZkdR0qzsD8czxsIrlX/YxEfQuym9SuN/3Xg3BzyKR7T0KJhY5oSSBTSeksCsHJ2pHg3KuE2eoRkviYZRS8jDbDMvYlS5vT3I87h8vNQ8dcNWitufacumiKV1AIwT7uBMSl81JQviW1BBt5kVapDhg2XxaLvmE+k6hYbi/Bz84Jp4A0shPcOO+bRfPcNh0FRhjFPVPvqs0+J9TLiNTaLdgf58EVH2zs3YgICsfd3Q6ngj44mOF5jgeWzq6EZGQS43COmPJB1qbeEnfenJvqQQ1zL/DS8yWv5uckn1QoBR1JJmP/4ON5WCmXsrO9i+zPzZXiHC9HJt/n4NAISDNmBV1nZ0e4908MYpWS/f09pLu7op4k3ZO/n0NUB3Kk29vs/skb/0RZv6BDk4+j0D2XybBKSn9xEPbmATSJJMEAWZYnCS1oOUISLPLkshfnPe+LKfuONnO9qxAPHX2KRUsCIePeOi1Ps/Fz98DFzZXgK4V0rctRyaZ5lmzFeXMfYhJjiAiNIfNhCzOjz4m4cJacRjVJwMEuw3V3CHV3wN3RCe/IbGpHZ+l4kk2Il4cYiC4o7RGDS8t0PEojwN0Dd083wpLLmHqfBeCohH/P932ak92wt0tVBwdV9pF+7hzRz2bZnagj2focZn7RxMeFExSTzIPmWaTbC1TmROLp5oqruzexhZVMCbgqlnh1PRwbcyu8/X0IcrTlnOltMc6SYrGRXD8T9MwduFH3mhwTI1zcw/D188bW3oP0B51sK2GptZTEAA88XL3wCEri5fg2qPbpvRPAb762Ir/vAOStBOl/xq987rEghGnY6OZBmC82+sf4/KsTmLll8qJzGRRbNOTF4eJsiZOrHznlox/NhbL2PIy/DeLxsJokeHPZjUuOT9lW7dLxMAVrE1tcAq9yOcQC3dB7jC4M8zwjHB8hWKCrHymPG1jTvGpV+0tU30zAz9MNNxdvoq4/E7NgjTxJxcZAn/+/vfNwiutM9/Sfs7W1Vbu1Wxvu9b2+4/E4KgtZCZElcs4ZCYEQCkgoJ1AWKAtFy8oCkRE50910InWiu8nQzbN1TjcS8ow9Hl/PmLG/rmpx1Cd95/l+0Of7nfd738jkEnqMJrq+PUlGQhzRsQmk779O3aD0vdjFCb/lePpEkZSWQlhoEsfLeuW/f63FmWz5eDUhadnERIeQmFdKt8XB/JyVrkdHSYuOJSwiloy9pbQOS8kmu7mYG0NAUAQ52QmEbgojMlckLvzP/Ib8M+67dE0Cu5aqa3l4r/mCXfc63Rk1nRi6HlGQsJWt/uHsKH6Ndup733DMY9fUcSbNjy8Cs91hVpJzNknT9QPERgYQnbybsnrTuy+3hY4zVRzH28eXyMQ44uJ2cuJqC+M4GK1/wJ6UIPyCgtl1rhyTe17uwn6/uZ+678gIyORs+Y8PilSPCjl5u8qVzOXvAsHEi9Onufqd6xt1TvmI7VFJ3Gh2hc7/XU75cw86P4vNYmF0fIZ5qYyWzYRt8r0Z5Zi0YzZZmV4k19kxE3qtBq1uEJNdeuLmZGLUiF6nY3BoAP2AnkHzBA7nHBOjI+g0GrRDZtyV4sA5g900hE6rRaMfYdw9rW1+dgLzsB6NRsOQxfUEQrosx5SNkUENGvUApjH3xouv1znDmM3E6Pd+p5zTdkzWiQ9L9Cze7x+9PC/V3TZhmfhproVzZhzLyAB6vR69XodOr8cmfyE7sBp0aNR6DK4P3FfiYFKq2W13fWs7p8cwjZix/8YcQqvNhqqnlYaaSioq62jr0zI4oEOrlfQ3hE7ZTn1NFVWVVVQ3tNDbL5WAlNZrf/St6u2gsbkDhUaLVjeApreNxqZWehV9dDY30tmnlvdXdLWi6FW+13NvKZ7rMzjxott1fL0OjaKTt1UVVDd10NfXQ2tTG91KjWv/zjaaWnpRa5R0trTQ1qWUP+/vaaGptROVdH61gtbmRnq1Qzilp2zi9ZMIjNtMMree/vf9rdcoaW9soaO7m/amZjoVrn5QdrXR1NzNlEPLrYC1RB6ooHtgGK2yg7fVFVS9baSluZmOjm76dXqUXS3UN3Wg7FfR3d5Ii7vfFnSl6GzhbW0N1dWS9ippaOtBOzSMXt1La1MrHb397n5up6mpE5VOj14nta2Wisp6WlpbaGrvQtGvRtHVRFN7DxpJs/09tLU20dGrRj84iLq7heo3FVTXNMjl5KR26Ab0qHtbqat+Q1VDi3t7JWqppFhjM11u7Wn7e2lpbKW3X8fc3E/7O/STwP8tG00ZaXt4iECPP5F09qUcfSPtPqZ7w/H0EIIDgkkpvE+X7c91Pz3STunuSJZ7R3O8YSEay4mt8zsOxIUREhJE/OEylHKN0UWNGnxKlFR2OiKahMQUdh8tQzUHc2N9lB3MIGqbN1tTD/Ckb/SXz4u3qBn/6MW5SRtG4xhzzDM7YcVituK6DZxlzGzEOv7eLJFyBUzaRzGOTrhM50WNdc6OM2o08cFXl3MK85AOjUaHyT1ty9h6l4LwVG61jmA0mRipO8eWlSEce6Vg1GRkbGZxn85hG9GjUavRDZuYmJljZsLKkE6LRjeIZcylzxm7mUHpM+0gFrnu36KG/SKL88zYR7FYxtwP02YZMxqxTYzSdPsIEelXaB8xYjIZqD69jVVh+dRKD01mpLZq5HsYu8t3dLVmdoxhnXR/NIDJPIpJuheS18wzbTWg06gxjo0zZjYzapbum7Ty/dHCpUnf+8YhPVqNliHz+6kV0r2YyWBmXD7YHHazAaN9yvWwyzGJRa9DPzAo34PptCNYFzprzs6wXo1+2Mwi69TVoplxTAYrk3IdQyfT9lFMlknXGMMxiWlIL1+fxWrBZJv88J5u0MTEB7dj0v4mBqR7Q/0I1oVaivJxpO9UE65btGnMQ1o0mgFM4+6/QbNtHPH5mtQTT+mWvqul+0W5hQ4aTyQRuDmTR10DaDR6zB/UM56Rj6VWaxkcGWXKXY/RMWFGr1EzMDiM0WTFYpv+Oz4UdHW7+HdpEViyJoHTbkTTcIWYZf9K0oV6OcTGaWriVNoGkm73MGp+y9GYRPZdanAnG1kA62DS3M/Tk3F8tiWEM62uvzqj1SfZHHKA1xo9nfePkuC/m0rLh8/A1fczWZ5ykfZhKzabnfHJWRymCnZGJpB9tQXTaAfn4jzZ87Dvtx1RoLpF8FchHHysZt45gVE7gtGgo7uzg07VkFz/1WEfljO4+qcf5XWr1lVXnlmMqnZa23rQW9//GZ2zDaHo6qCtvZOeXhW6ERt2qwHz0CADOg0dqiFGpcFxXxcdHZ30G1wD23FDDYW+W4nPvUajxsiYuYcXtx7QbnA/4pixou1tp71dwbDrLz6Ss27WajAahultb6dDMYg8/l6Qh/gpCAgCMoHS0lLWrPXA3z+AgAB//Hy98dqyhS3y2wtvH7936/ylgYHP4vUL233/p2u/AH9fvL1c67x9/fD388Xb2xtf/wB8fbzkc6zxWMeZojPyUxqdspWb+0KJOlTG5rAktmzcwJYt7mMFBODv64O3tw/+AX74ekv7eyEf198HLy/puK72S2339vEnQDqfdH4vHzZu3MTe/Dzs9oXBkBDAXyPQ8LYRzy1e+Lj7UNaElw9+sg588Avwf9ePUj9sWPMVty9ncijAl9SiWnxDo+U+9pf6zs8PP6l//Hxkffn4Sf3jg7fUb35S33q7NbegF38CAgII8PfHtf/7vpSOI+lQao+Xjx+yzqRlb6ltko798JOPL+lN0og//u7zbpG3WWi3Fz6+fvJ5/KXzSG+5HdLnrvO72h2An6R7aV/pmmXtbUE6lrePtxwJNjz860QTzE/ZGO64S+b6jwnZUyYndWNGx63cjYSek6qJdFO6I5WsA89c09redfo8szYdb0rz8Ni4nmzXfB9wKji7NYQDN9oxjfRSlOdLaGn3B4MCZ28p6zfkcL1Fj81mY2x8ShoSU3NyJylxRbTbbbSXRuORd5V+9zz8d6cVCz+RgJOB6lKyvVO506REoVTQ8e1htoXt43GfHL7wE4+zRDabt1B+cRc+mddoVipQKnt4UBBGRMENpIf74vULEphtZv83H5N6oel7RoaD+oPheK/fSZ34GvwFgf/2D7VkTQIZvaOT4/5fk3mhQQ6XsXdfJ8/Dm4fu8qTqm0mk7T5Gm9mOuqWeFvXou+gAc80pvIJDKZIzk83xau96NhV865pTrH9OdtQ37C4fZlTdRkOrCqtUR7TEh7WnKz7o9amGY/hmxXLLNQ0S3ZNs1mbdRv9bjiboLyNiVSTHnutx2l+RtTyAxN37yE4JZZ1nNEdeDjDaeY+U5f+Xj770IznvAi0jRvpeFsnlziKiokk4eJdm4xyO8TYu70slJjaaLSs/5/98kcCFb5upKM0h+suNxO/cS/KRuzy/c55jOZkkxmxjW9YRqg0T9D0rZN1H/8Inm0LIOvuC7uZrpHt4cLHDgWNMx5tLu0hLiCM+NpEd+2/RZ5pm1lLN3i+/JDrnBHkJEWxav41D99pd4aYf9Kz4jyDw+yYwPz+Pw+H4Vd/y031rJ5cPJhOx6zytI9PMzzt/8TaJKIK/Tet/szYGqjiZF0VwzmVajTNy1Mavra1/xPl/fV3puRq7ltg9d12Z1EfLKfTwoLTd1d+mVwfYkZFF+fAEgx1vaewdfhfNNtF9l6jgzeRUuOf7zCooDoli7z0F80zw4mg4Qec7mRvT09bwFqVhmvHGk2xKPSvn+3ivKDu1J/NITL6AQkqx8zIXz8zLdLqTnL7fTiz9ZAJzVtoenWJXahppWWlkF16hVo7D/8lHWFIbzpl7eHByDylpaWRmbOdIaTm6f0K/Y0lB/UuNmVNxZ3cy55/2uaOvFzZy0nf3JAW7S+gSJsECFPHzJxBY8ibBMT+XSSA9W55Sf8vuLas52iw9SZ6h9Ww4y+P3Utnfy/WUIJJLW965Z+bqk2yRTQJp2xFKAteQeKrGVb7DWM/BlFUk32miuTSbkPRzSPlRus6t5OOQTC7dvMvdZ02MzMK88iqBESEcq5Za4KT1bBLL1h2hdSGm6SdA/qfb5J1JMIDT/oykLz8j8ZqUUXqc5wWRbAorlueGvUzwImLnQ3m6wXRPGdEbQ7kuJ3y1cz9nF4VnG2m8m8TyyKN02h0MvjxNYOBlOSt/z4VMlv9PT4rfuuYK2wd0rr6ztbI3YhV+R6VELx3kBoYQe86VPMuhvE7CirVc7bLSeScf/4BMquXMQHquRnoScaacweEasj/5itBiaf95agtD2RZ0wF0P+5+uJ0SDBQFBQBAQBASBHyCgpzRmjWwSyIVFx5o44fcVuc9dKfO0ZVmsDUvkrkLHi93hRB17yUK1tYnuMiKDJJPAPb9dyk/2poCNXsGk7NxFZnY+dRZwKO6SFRZJUaWN6ebjrNgcwt5zN7h9/xkdI+748JFycqK34Ju0h+2piVyp7H8/jegHWi4+FgQEAUFAEFjaBJa2STDXgcskqHdFAEwbqLi+nagdB7ly6zqFsR58FLWXNwPT2LQK1Gb3vCLAVLXYJBjisv8akk/VukwCUwMHk5cRU9rFxOgAKp0RacxvqDvHkcMHOVC4n+TwGPLOvMHoHObZmf0kZxzg/PUrFEb78sWKw78bk8Bhe0bWmhWceSvdDMzRcCaC4K05SA8qXiR6EpZ9H5MD1He284fPgjlQUkLptYtkrl9G7I4SHp5PYVXqObRSEumqYrZuPo4UlNFZnEqQzy6q3Q8xnKM9PLl2kdtXL5Dh64l3wgtpK3K3BhFd9FZOADirvEHS2g3cqOvh1o5YNiU9fpdtXnkjiBWph6jvfMn+NRsoLHfFsbUWpRC0JZcquabu0v5lFK0TBAQBQUAQEAR+OgGd2yQoQ0pazvwEbY/yicray6UbNzmV7sO/b0vkZu80k4MqVCP2d1Mlx7u+ZxJM6Xl5qYgDe/ewPT4M/9QCKvXjMGVBq+rHMA7OgWrOnjjMwcJCclPCScospss0Rn/1A47m72VfVip+QdGcedPnnjf9069EbCkICAKCgCCwtAgsbZPA0ek2CRreDQZx2Ol4dZtr39bzvCiGjAOHaXlvhL+juxBJUNwuRRJM8Th7Ld5HnshlUhh8SV7MGjK+/eG5hMaXhWz7PJB70tSGeRMdr8q4fu81r2/lsCrrFrp32ePenfK3s7AokkAyCTJXr+BkrRRJMUPdqQiCAvOQ8og/jd9MWPYDzA5QlKbx8RfRHL11nes3r3P50nmeNCoxD5Sz3dePqJQd7EjZzu47UvV0aD0jDd5zXLVuJ3spyYggPqeYZ+WvOJ0YhHfyK6CNnQFBRBd/zySo7+G2bBJ8+64kn+K6ZBIcpqHzJftWr6fghct9aD6dTJB3HtUiuflvR5/iSgQBQUAQEAQAPVfdkQTv72amUVU/5Nr9cl6W5LBzVxov5HJxHwKTphvIkQRvXImAR6vz2RhXSIP81Wnmu/0ReO54+e479sO9pScxFezw+4aUCzc4uDOC/CeuG7Gxl3msC5CmDL7PS/Rn+4oPBAFBQBAQBJY8gaVtEtDDcd8vybwklZWTButzzI5PuPIOOJWcSgkl91INE/NTqBoqaFLb32WTtdaewjMohOJOV3LCoae5LPM7TMvYDMOvThPumcJTswObqoG6ZhWjE6N0unMTSNlpW67swHtdJhVmmJpayF6s5VycP+n3Ot+58Uu+h39OA/vvELYinKPPBnDYnpK+chknalwmQe3JMLZtzZUjCWp2ebJ15w15LuRE+3WiN0VQ9r2y0daWY+TuLaDk9re8qul1mTRAy6kktm3Opkq6IRkuI+DTTRS1So3VcTZ4A5vlSAIVhwO3En+8Ri43I003iF++hqtdNrrK9hAQkE6lPPjXUhKxhajiCgYGq8hftoa9z10mQZNUfk2KJBAmwc9RgthHEBAEBAFBYMkSGOJazGpi995Drq6LE8f4mKv0LiZu74kk6cAjRh1OBloqaegxvJsGMNN7j8jATeRWuUqKjr3JZ01kLi/0Uub8aV6fSmZd1jNskyM01TWhMloY6OlEY3IN/sdbrxDr6cuxuw/Zn7GNtLv9MqXZhpOs8j9AxdD7jPJLFp9omCAgCAgCgsAPEliiJsEcA1V3OZ4exvqv/o0V3tHsOvwK3cwEiudF5KWkkJSawe6Lr101VeeVnIsNIO1GH45ZK3V3dpEU4c2nXy7HMzKNG5UK5hx2Xp3cRVxCOAmJ2zn/dIB5nLwtTiU4/Txd9im6H59jf/Z20tPiiN5+gDt1UpnEadqeFJObkUxaUhYHzr/mN2+Q6x8Suy6O0+UGmHzNzm/WUtwoGSXzNJ2NJTxsjxxJMNt6mfQgb8Izd1HRb0Lz6iw5KSnEx6exY99l6vTzTHacJmxbIMk789izN589haXUDpvpuJBBhP8e6qVZAfMGHh7KZFtIPAf25ZMZHMG2tBdyVuW+ssOE+vqTnH2L1sbrZKMDDCgAABhRSURBVGzcSEmPFNQwRGVpPqlpyaQkpZN35AFauxNstexdtZFDFa4bn45zGYQH7KPuL0Sb/OBvhVghCAgCgoAgIAgsWQJORlq+43RqBBu+/og/rfEhMaeMNssYmqpL5CclEpeQRMbROzQbpKmCg9xIDSDsyCtMk1O0P8onNdqPzz79hGX+MRTdr2F03MjLs7uJi4sjITGayF2nKR8eZ6bvDimBoZws1zHU/pDjOzJIS44mMiaTI1drGZuaRl1eSlZCDInxUYQnbefUayUT7jJqSxahaNjvgoC96RqZiRdoNE0z73QlxXV+WNjsZ3CYQd1cy4vn3a4pzD/jCH+vXQZf7yetsITev1D69O91zp91XIeK27sSKH7c/b0kiz9wNKedpmuHydz7ElfGlffbOS31FKclcavF+kE1lvdbjNP16B61etu75Pbv14mlHyOwJE2CqalJND1tvK2qoqa+jpraGuoautGODKPta6Wh8g1vapro0xuxWc0YDVq6Ghto7tVhGBmkr72Gqpo66urqqa2uorVXzYjFhlnfRX11BbWNHeikmp/GEfo7m2lo7kI7bGRY3UVjbTWVlW+o71AyMmrDYhpG3dsi102urG5CMWjCbrX8erWRf6w3f4F1s7OzmIc1dDR30KcZwjiiobulGYXOgNFoQKfooL29G73RiMU4QE9TLZXVNfToTFjNg3Q11lBRUUl1fSsG6yDlB9LIPfqANrUajaaF0uwwNsRfod2go62lC92wEaPZwoimh/qqSuobmmjv6KKtU43BaMY02E9LfRVV1W2oNEq6WltQ6o2YR60YB5U01b3hzZsGuqR6tlIN2mEt3c0t9GpGMBqN6BVdtLV2Y7a7TINfAJE4hCAgCAgCgoAg8CsSkGrSG9H19tCnUqFUKuhTjDA262DaPoKmt4fuPjWGhdLAzGDRq9GM2JlzOhkzquhTKFGq+lH09qAzWF3RBzOj6JS9dPf0oDHK8ZvMT1nQq9UY7HPMz40xolHS29NFj9rAuBR0IL9msAz009PdSY/WKEf+LawRPwWBX5PA2Ku9LPtDFq+HbQzUXCA5MZ9yOcH2f6JVlhYuH91O4ctRHEPPyAyM4sBT11Ra5ky8ubqP5EuN7yKb/+xME0N8e30XZ+p/+WRZqms+fLZtJ/VGd6nw7518tvMGCdsK+K7PNc2ImQEeFmwnaV/5P9bwmGuh4JuPST7b8C7h/Pea+uF/nWae5gWz3KvUHTX1frVz8FuSvvgDBS8MP2ASOFDdyyf4WDkmd67V93uLpR8jsCRNgufPX7B6rYe77rGrhrdc69jTEy9vX/zkGspSvewteHp64unphY9Uh9nHC09PV51sV+1v175SbWNpuy3evnLdb6n+sbeXtJ8nXnINbx+85PVSrWWpZrJU21mq6ezexse9n78fnps3EhQURF9f349x/add19LSQlBwKF7erhrZnp6uGuQ+C7x8pDrUvjIvzy2uuudSPWuZp/R/qUZ1gD/ffLOBN6/O8jAjnT2nXqIaGmRI28LF3GgSTjZyp7KC9es8XMeR+kFiHBCAn1RTW357u/rMy8fVH/6+eHn5yPXQF9riqnvt7mO57z3l2t5SzXTfd+31ZePG9dy5deuftk9EwwUBQUAQEAQEAUFAEFi6BOaZspqxWcwYhgfpH7TI+afmJwz0KxWoB0ffm0czNoZ1/ahUWkasUzids4xZhxk2GhnWKujrH8C6uMz49Cj6fhUq7RC2hUHezBjGUelh3yBatQL10OiiacBz2EY0KFUq2m7lsPqrXCoME4wPNvH4znM0UzBjM2MzmTAOD6FS9DNkXZRDY9ZlhilU/Wi0WrRGG7PvDLF5hquvcihlF9XSjBrFLQJW/A/+q+8RuqVx97yJR8di2FhQ7jYJnNiNehQKBYNSrXVgQvWS/KSv8D1TxbBxBKNhFKt9Wh7gzk2aGTHYZXbMTWC1jGCXZzzPMTqkRaXsZ8CyMJVnnukxO1ajBZNRR/+QhY5rwayN2kuTZR4ckxgHhrG5Tiufe+btSb75JI6rbe45uNP9XI4LYEPst4w5JrFYrZhNIwxoFKj0RncC0kXnMWjpHzTL7ZuzDqFWKmTz0WVJOJmyGxnQquhT6rFMLjYqZrEM9tPbp0Q7bGVmup3jfl+TcfIpPVo1Ss0g9oV2OqaxGQbRqPpQDZhdU6TmR3l1IAYP3/N0DKlRKPsZsbvEMD/8lKw1yzhS7pp0JU2XMkk6ktow7eq4mZHX5HvtF9Og/sY/IEvSJJibm2NiYoLJyckl915o169fH/lv7OmfuLlUW1rivnCdP7cPpP3n5mYZU5Zzflc6SclJJGfs5ERZvVwNwfEP7GOpLVKEhHgJAoKAICAICAKCgCAgCPzSBGapPZxEtMdWknbkk3j0KYr+Zm4cTic8MpiI2N3ceTPA7LSNypIDpMZFEZuwnZOPVEyauzmf/QWronM4tCuCIP8Aks68ZmBqHueEhkcn8omPjSEmLok9V54hFd2gq4RtEVEkZuewPWkrmwLCuNgozV+dRlN+ne2RQUTFJpAYtJ5P/pBHnXWCgTeHifGMonIW2k+lELMxmB37DhPrvwnfuBO02edxTo1QdSGP5OhItm76E39Y5UHY+QqGJxbmKFipLTlJfNYzV0L1rpuEpgXxzdcb2PdYw7zDxvMzSfgcqZaTfQ/XPGBvagLBIcEk7ymmZXCUxusJLP/jv/Afm6I5c+M8hQnJ5B38Ti4n3n7ej69X5tI0C2Pt19kTH8UD9RSDlTfITUogJiaOxF3HeK6UrnWStmsHCV4ZTsruFJJPP+TxmWA2JRyk2z5F/6N8QkIKeCPXR3X190xTEVu+SuFmhztof1rN1ZQQfDMqmba8JC0hnJC0XHZnhbLZ25dDr4aZZ4qWkgMErwonJS+FxJP3aWsup3RPInFhIYSnH+Vu+7hskLy9d5Ss9HhCt4YSs/8xugknzI+jeHaatKhgtgYGk3b4Ef2GLoqDV+IVkEhmVio+nv4knW9Esj9mBhq5eXA7aXGh+IdGcbxCz5xjgupjkXz6VSS5h9IJD/Zh2/ZLNBpnmLe8YPuaZRx9M8r8rJWOR8fYERVCUHgs28+9QTvhAKeBJ/mbOV21YCT80vr/bR5vSZoEv03U4qoEAUFAEBAEBAFBQBAQBASB3xqBWeoLY/jif/tR0i4lgZrg+W4fAgoq5CfkY7Xnyc/ex9vGJ4T7xVDw0iADmJZGhaZ2TkT/P9bvfIT8fLv/NuGb4jj3SkHz9Xi+iTmPUnqabnhDXnQgaVfVzKiu4/u5B1n3VDidYzzes4GNOS+xj7wkO9CPlJJe+bz6BztZ/flOqizj6F8VEOIRzOsZ6Dgey/I/RnNfMwNTVeSuXMWh8mEGKs8Qvd6Pm3qYazpOUMYuvlMuhC9IHsQAD0v2E3bNHU3cdZWg1EJOX9pHWMZJ2rUDvDybhv/pZmYMz9gRHkXBE9dT+/azQSRca8Skb2BXpAeRD1w1SdrPRhCedYzOcRtPwjaw7Ku13NLaUd0/w/bAUzS0lZEQHM6x1xKzeVouxeMRdZnB2Sm6riXzxUdenHZPXVDfDsEjvpCXVWXszojmTO0ih0AagP+YSWB7ScKqlYSeqpPzBDQX+bIi6gpmpugoSeTzj7wpbhqVaqFyNtKPtCstch8ay8+SFFaCbsrKiMHoSlDef5ttX/tzunoAS89dIr7x4aicQXwKm22c6ckuTvh9jdf2u5jnnOi+3cO6dem8GYMZ0wgGs10+duvFYL4MOka30UzV0VC+3HyAZmn28FQn+/38SSuqZXS0ihyPFZyuM6CrukSkbyIu5CpOR+dw9oEKh8TtRhzxtzpFXoK/4U+PMAn+BlhiU0FAEBAEBAFBQBAQBAQBQUAQWExglpqCSAKDD9EmDfyna9i94k8E7jzLnbtl3DwSy7oQf85WdvHw5F7i0nIouvkclfRA3NrOsdSvCT/X5j6ggqJAT3LOlHAocAMJpe3uueYWnuwJJziphN62uwQvT6K0VapkNUPNkUQ2hZVS9fIQET5R3NW6DmUtP8i6ZXlUmsfQvz5A2DehlM9A29EYQgIP0ianq+ri+Nq17Czrof95IeEbgnkhzT7ov8TWxCxudUqhC+6XvZ9rZ7KIfeSuK9p5lW1J+3nQqaSiII7k00+4cSaD0It1qJ4V4rdqHenF9yi7e5szWZ58nH4dpaqK3dEeRN7XywedfHsM3/Q8HjS8oiDkGLvyt5DxqIrnZw4Rd+AlNdfTCQzb9a5K12RnKaErg3igsdFWkkSofyZvXSlEUJeFs9pzPetX/oHPkh/8WQnTmben8fwyhVud7mzeMxqupYTik1rBpO058asjKXzsStqgur6dlatPoGKClotxhARsp0WaQaC7jf9KT6L3naPsXhnn9scR8EUwr6wwq2/i/t2b3L9zmqjln5B/t4W3JbtZufkMygWG0k9HO0d9viL7SrM8dcFcfZSINVsok5FMoax9SNnNB1wtjOarP+VQqdNTfiSeDYG33DkJpinP8iUutZQ+TSV5G9dQ/LqPN2eS+XRVAufu3+HOvcukfv05qUdeyVEfvQ/yWFfU8MO5Iha3TyzLBIRJIIQgCAgCgoAgIAgIAoKAICAICAI/k4DLJAgKPEyrNKa2vWD7Z38kZPsJLly+yIXikxy79h2NcpS7jeaHRWSG+ROx9zn6oVZOpi8j7JxcBxucnRzy20xWcQmFARtIvtbpNgmsPNsbRnDCRbpbJZMggctN0gGnqDqcwOaoEiqeFBDlFc/jIddlWCsO8c3y3X/RJAjaWkCzZFLQwdG1q9lepmXW0s7ZtC14JRVwICuW7ZceolvkETCp486lfKLuu+t9d5ayLWEPD3oncAw8JH6LH1EpKYRdqab7fj4+n3uQcryEi5fOca64iMtP2jFqK9kZ/t4kwF5DTugeDu7bQfCFxzx9cI7gxCMcPBJCTuUAystJBITuptY9rp/qvk7EigDu9ksmQTLBfunUutuoKQtj+b/+F/7kGUyQfxz3pAQMi16OritsXp5CaZt7usFUP5ey/PHb18Tc6DPiV4dT8FAt76G4mskqj1P0yyZBPEGSGSFFdPRcwfPrLYTlHefS5QsUFZ3i4q2HdLRXcToziOj9l3lad48dG5ezv6yJ6vM7Wel5FleRVHdjnC6TIOviWzlXhbHyCOEeATwZnkb53SmSgiM5dO0J1dd34rEi320SxLEh8KZcdl2aavE0fQtRaddQaqtkk6DoZQ/PD8XwHysTOVFykQuXLnDm9HEeN2uZmXfQcS+LwNIWYRIs0sNfWxQmwV8jJNYLAoKAICAICAKCgCAgCAgCgsAPEJilZn8EgdsOugbeTj23UzYSWtTw4fbjA6iH3aPdrot4f5nL084GTqV+ztZjdfK2M20n8faM5HKtmsZLEXgklDAgrbHXsy96K4kX+phUXcPvy3guLZgEh2JYH3IHhaqMxK2byH/mCrPX3kpj+ac73k03CF0XIk83aDsSTWDA/ncmwZE1q9hRpsTSX8fl1B0cLL3JvefNjHw4xgankRclh4g4XOdKLthZwtb43ZR1S6P0Sd4e9Oa/f7SWrcUtjPffIjk8jGNV7sf8bhJOQz15McsIuyNflTTfggcp6fh98W+kPetgRFlDyr9/xpowb24PwlznOYK3hnO6xhWC33MtiTXBZ9HOTNJ2OYFA37R3JoHqZhArvGJ5qtRScTQM/+Tb6N8lXZRmgTSTu3EDGaXtcmvm1Y9ID/Bg5+txMHxL9Mow9j9wmwSlGaxYe9JlElyII9Avg3rpUibaKNjqx67bUj3y96+B+9lsWh/GUymB40wlqWv/wK773Wjf3mCbxzau9EgNcWAdtTJmbuW475dkXlgwCQ4T5hHIa72Bm0leeKc+kM0D66NMVv4pmzf6QSoOR7DK5xxynIO1lmzfjWSXtjBhecP21csprh+h98kJgn2zqJHNn/dtw2Gj4pQPBc+0bsNp0Tqx+IMEhEnwg2jECkFAEBAEBAFBQBAQBAQBQUAQ+HECs1TvDWNrQAGN7up6Nm05R3OTSIyPIy0tl6LH7dgsfTwsziU9NZ2MpCTyiuowDndyLuUjPvdOZM+OZKJDwsm7WY15BhyjHVzZm0FSSiqpycnsLLpL7+g8dF9gy2exXJRDE6aoLIxitc81jA4bb28XEOq/lfiU7exP3cqnn+6mZnQM3at9BK8Jkk2C1sORbPXbS5M8mGzn8MrlZJVpGFdXcThoIyE5hRw9so/dh8/yuHXEVSJUBjCH4vEl8hPc4fNdJfjH7uJ2h+uiZ7VPCVn1MV6Ha4Fxel9cYUdMDMkpSWTlHuS73jE5uV715XjWr/Mhq/gevZPz6O7Es+x/fcKxOguOGSVHVv83Plm/jzYpvN9hofHuKTITEkhNSSM5ez9lcnWCGZrPx7LVK4UadySB8sY2lkcV0D0Fs+pnpPhuJvfVghkhXcAsQ6+LyY0PIzY5jejIaHJOPEQrDf5194lYHsLe+65n/n0laSxb5Zpu0Hw+hq3eadTJ53FiabvDkax4YuLTSMvK51qFnvHBaoqSfAmIiGdP0W7Cv/yE/PsK5mattN7YQ1RsCFGxieSc+A7FQBOn/L4k/XyDK5LgzSFCVvnweGQa7YtzRPn6E526h9O5EXzxxR6qtANUno/l080JFOxPJT4qhJiD9+gcnQVHF6dCV+G3/yWWySEaru4iMTaF+IQ0dhbeolMqBznTy7mgeO73ft89+HFV/97XCpPg964Acf2CgCAgCAgCgoAgIAgIAoLAzyYwz/iIFo1mhMWV72aMatoaG2hq7aB/ZAyHc5bRgT7am5tpbu/DKM39H23nZMrn+O65T2dLI81dWsbksn+uxjjterqam2jqUGBYqDIwaULdp8csn8zJuEGHst9Vmg/HONruZt42taBSa+hTGJhwOJkdG0Gr0jI2D5MGHRr1CJPyU/YpDEoFg6OjdD8uIi7lBC/au+jp6eLJ0UA8oguoGX7foDl1OUV7ErjYNsH8tAWNfhjr1EK5vzks+j75Wl2tn8Wo6qC5qZGWTgUG94U5J4woWhpoUeiwO2B+Uo+iR41lSqqiMItF14NSbXlvTsyPM6hop6mpmd5BV0SBlMRw0qxHox5g3B0tMDOqQakddl/XLKaBHpSGDyMZYA6zpoPGxiYa25WYFqIlZqzolFpG3HUmpy2DKJRGZnC6zzOIVKxg4WUf7KO5sYnm1i70JlcJyQmDivamt3RotOgVCgwLpSWd42h63lLf0EKP2sTU3CQmjYJB84T8ZH9u3IBW2Y9VwuicdF9rB1q9Xm7D+Mws46MD9KrVKDubeNvazdDCRTOHdUhFd7/RFd3hsNHf2czbt810KQYYm3Uy2nCebRk36B9f6KeFqxA/f4yAMAl+jI5YJwgIAoKAICAICAKCgCAgCAgCfx8CpmYK4/7ItmJXCPzf5yQ/5agWXp/dwZYd99HarFitZiqOBuO34xydUvTCwmveQvXtS5w51+DK5L/wufi5RAlYqTudw/lqnRy1sEQbuSSbJUyCJdktolGCgCAgCAgCgoAgIAgIAoLAb5yAtYeSA0HsvNX9K1/oPJNDLVwtyCY2IZ6kpBT2FD2kxzT7Z/PY5x0OZqf//PNf+QLE6f8iASezU1Oi9OFfZPPjHwqT4Mf5iLWCgCAgCAgCgoAgIAgIAoKAIPC7IDCPw+GQ34viB34XVy4uUhBYTECYBItpiGVBQBAQBAQBQUAQEAQEAUFAEBAEBAFB4HdMQJgEv+POF5cuCAgCgoAgIAgIAoKAICAICAKCgCAgCCwmIEyCxTTEsiAgCAgCgoAgIAgIAoKAICAICAKCgCDwOyYgTILfceeLSxcEBAFBQBAQBAQBQUAQEAQEAUFAEBAEFhMQJsFiGmJZEBAEBAFBQBAQBAQBQUAQEAQEAUFAEPgdExAmwe+488WlCwKCgCAgCAgCgoAgIAgIAoKAICAICAKLCfwiJsHU1BTiLRgIDQgNCA0IDQgNCA0IDQgNCA0IDQgNCA0IDfy6Glg84P85y7+ISdDW1oZ4CwZCA0IDQgNCA0IDQgNCA0IDQgNCA0IDQgNCA7+uBn6OMbB4n1/EJLBYLIi3YCA0IDQgNCA0IDQgNCA0IDQgNCA0IDQgNCA08OtqYPGA/+csC5NAGBzC4BEaEBoQGhAaEBoQGhAaEBoQGhAaEBoQGviNaODnGAOL9xEmwW9ECMKt+3XdOsFf8BcaEBoQGhAaEBoQGhAaEBoQGhAaWAoaWDzg/znLwiQQJoFwDIUGhAaEBoQGhAaEBoQGhAaEBoQGhAaEBn4jGvg5xsDiff4/PAApd8Om5fMAAAAASUVORK5CYII="/>
          <p:cNvSpPr>
            <a:spLocks noChangeAspect="1" noChangeArrowheads="1"/>
          </p:cNvSpPr>
          <p:nvPr/>
        </p:nvSpPr>
        <p:spPr bwMode="auto">
          <a:xfrm>
            <a:off x="307975" y="312736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375" y="4800600"/>
            <a:ext cx="10238105" cy="2949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011051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Rhythm team data : </a:t>
            </a:r>
            <a:r>
              <a:rPr lang="en-IN" dirty="0" smtClean="0"/>
              <a:t>12 Sep </a:t>
            </a:r>
            <a:r>
              <a:rPr lang="en-US" dirty="0" smtClean="0"/>
              <a:t>– </a:t>
            </a:r>
            <a:r>
              <a:rPr lang="en-US" dirty="0" smtClean="0"/>
              <a:t>25 </a:t>
            </a:r>
            <a:r>
              <a:rPr lang="en-US" dirty="0"/>
              <a:t>Sept</a:t>
            </a:r>
            <a:endParaRPr lang="en-IN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CF4F5B5-630B-CC53-6E36-797AED81B1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5800" y="4419600"/>
            <a:ext cx="2209799" cy="1676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1219200"/>
            <a:ext cx="9753600" cy="3048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" y="4436806"/>
            <a:ext cx="7162800" cy="3183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373755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Track Team data </a:t>
            </a:r>
            <a:r>
              <a:rPr lang="en-IN" dirty="0"/>
              <a:t>: </a:t>
            </a:r>
            <a:r>
              <a:rPr lang="en-IN" dirty="0" smtClean="0"/>
              <a:t>12 </a:t>
            </a:r>
            <a:r>
              <a:rPr lang="en-US" dirty="0" smtClean="0"/>
              <a:t>Sep </a:t>
            </a:r>
            <a:r>
              <a:rPr lang="en-US" dirty="0"/>
              <a:t>– </a:t>
            </a:r>
            <a:r>
              <a:rPr lang="en-US" dirty="0" smtClean="0"/>
              <a:t>25 </a:t>
            </a:r>
            <a:r>
              <a:rPr lang="en-US" dirty="0" smtClean="0"/>
              <a:t>Sept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1295400"/>
            <a:ext cx="9753600" cy="32766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4724400"/>
            <a:ext cx="9545340" cy="251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1346600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400" dirty="0"/>
              <a:t>Data in Percentage Other Teams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1312605"/>
            <a:ext cx="9525000" cy="348799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604" y="4953000"/>
            <a:ext cx="9259592" cy="236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249299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581500" y="1143000"/>
            <a:ext cx="74676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800" b="1" dirty="0"/>
          </a:p>
          <a:p>
            <a:r>
              <a:rPr lang="en-US" sz="1800" b="1" dirty="0"/>
              <a:t>Disk space issues</a:t>
            </a:r>
          </a:p>
          <a:p>
            <a:pPr marL="830877" lvl="1" indent="-285750">
              <a:buFont typeface="Arial" panose="020B0604020202020204" pitchFamily="34" charset="0"/>
              <a:buChar char="•"/>
            </a:pPr>
            <a:r>
              <a:rPr lang="en-US" sz="1800" dirty="0"/>
              <a:t>As per the issue Rhythm team members deleted data from C: drive as they had been advised by the track teams</a:t>
            </a:r>
          </a:p>
          <a:p>
            <a:pPr marL="830877" lvl="1" indent="-285750">
              <a:buFont typeface="Arial" panose="020B0604020202020204" pitchFamily="34" charset="0"/>
              <a:buChar char="•"/>
            </a:pPr>
            <a:r>
              <a:rPr lang="en-US" sz="1800" dirty="0"/>
              <a:t>Incase required threshold space is not achieved than track team is notify after running the tree size report.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1800" dirty="0"/>
          </a:p>
          <a:p>
            <a:r>
              <a:rPr lang="en-US" sz="1800" b="1" dirty="0"/>
              <a:t>Solar wind </a:t>
            </a:r>
            <a:endParaRPr lang="en-US" sz="1800" dirty="0"/>
          </a:p>
          <a:p>
            <a:pPr marL="830877" lvl="1" indent="-285750">
              <a:buFont typeface="Arial" panose="020B0604020202020204" pitchFamily="34" charset="0"/>
              <a:buChar char="•"/>
            </a:pPr>
            <a:r>
              <a:rPr lang="en-US" sz="1800" dirty="0"/>
              <a:t>Based on reported issue Rhythm team refer to solar winds and take necessary action to resolve the issue.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1800" dirty="0"/>
          </a:p>
          <a:p>
            <a:r>
              <a:rPr lang="en-US" sz="1800" b="1" dirty="0"/>
              <a:t>Maintenance Mode </a:t>
            </a:r>
          </a:p>
          <a:p>
            <a:pPr marL="830877" lvl="1" indent="-285750">
              <a:buFont typeface="Arial" panose="020B0604020202020204" pitchFamily="34" charset="0"/>
              <a:buChar char="•"/>
            </a:pPr>
            <a:r>
              <a:rPr lang="en-US" sz="1800" dirty="0"/>
              <a:t>During Major activity Rhythm team receive request from different team to put the servers in MM mode.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1800" dirty="0"/>
          </a:p>
          <a:p>
            <a:endParaRPr lang="en-US" sz="18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2687" y="1371600"/>
            <a:ext cx="1261437" cy="127558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AA7A86-11CB-692B-865E-05CDEAEA6554}"/>
              </a:ext>
            </a:extLst>
          </p:cNvPr>
          <p:cNvSpPr txBox="1"/>
          <p:nvPr/>
        </p:nvSpPr>
        <p:spPr>
          <a:xfrm>
            <a:off x="304800" y="75865"/>
            <a:ext cx="4191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Issue Types - Examples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320A45-1E16-3780-6AD3-76AA4467B3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83798" y="2871757"/>
            <a:ext cx="1371601" cy="1066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FF56898-5C4D-958B-E265-BD47D204E2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83798" y="4186773"/>
            <a:ext cx="1285369" cy="1275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693091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Daily Back-up Report and Alert Monitoring by Rhythm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298FE1-275F-CC61-193D-0382CDF5F2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0" y="1524001"/>
            <a:ext cx="2296036" cy="99059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A0CCA6D-4819-9655-FEF0-DA9BE6445D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0" y="3390900"/>
            <a:ext cx="2296036" cy="9905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1665BC0-5E22-127E-BB6C-AE542AC2ABB8}"/>
              </a:ext>
            </a:extLst>
          </p:cNvPr>
          <p:cNvSpPr txBox="1"/>
          <p:nvPr/>
        </p:nvSpPr>
        <p:spPr>
          <a:xfrm>
            <a:off x="609600" y="1524001"/>
            <a:ext cx="75438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1800" dirty="0"/>
              <a:t>Create Back-up report from data received daily on E-mail and also creating manual tickets for failed jobs.</a:t>
            </a:r>
          </a:p>
          <a:p>
            <a:endParaRPr lang="en-US" sz="1800" dirty="0"/>
          </a:p>
          <a:p>
            <a:endParaRPr lang="en-US" sz="1800" dirty="0"/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1800" dirty="0"/>
              <a:t>Run the failed Back-up Jobs and Monitor till the time it completes.</a:t>
            </a:r>
          </a:p>
          <a:p>
            <a:endParaRPr lang="en-US" sz="1800" dirty="0"/>
          </a:p>
          <a:p>
            <a:pPr marL="571500" indent="-571500">
              <a:buFont typeface="Wingdings" panose="05000000000000000000" pitchFamily="2" charset="2"/>
              <a:buChar char="Ø"/>
            </a:pPr>
            <a:endParaRPr lang="en-US" sz="1800" dirty="0"/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1800" dirty="0"/>
              <a:t>Monitoring daily E-mails to create manual ticket if required and assigning it to different track teams.</a:t>
            </a:r>
          </a:p>
          <a:p>
            <a:endParaRPr lang="en-US" sz="1800" dirty="0"/>
          </a:p>
          <a:p>
            <a:pPr marL="571500" indent="-571500">
              <a:buFont typeface="Wingdings" panose="05000000000000000000" pitchFamily="2" charset="2"/>
              <a:buChar char="Ø"/>
            </a:pPr>
            <a:endParaRPr lang="en-US" sz="1800" dirty="0"/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1800" dirty="0"/>
              <a:t>Alert received on email to create P2 ticket and assign it to TCS -JQ Integrations Support for JQ File Transfer by E-mail.                          </a:t>
            </a:r>
          </a:p>
          <a:p>
            <a:r>
              <a:rPr lang="en-US" sz="1800" dirty="0"/>
              <a:t>        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endParaRPr lang="en-US" sz="18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BAA33CD-0121-5819-49D2-7CA8501D27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0" y="2529468"/>
            <a:ext cx="2121148" cy="72469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9616613-EDD8-086E-4240-A7D83A364EA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02444" y="4420846"/>
            <a:ext cx="2296036" cy="1673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30132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35B80-BFA2-8EB2-B82B-92B0A604C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 10 servers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FA7E0BB-604D-9045-CA27-D4B1D85674F1}"/>
              </a:ext>
            </a:extLst>
          </p:cNvPr>
          <p:cNvSpPr txBox="1"/>
          <p:nvPr/>
        </p:nvSpPr>
        <p:spPr>
          <a:xfrm>
            <a:off x="298481" y="1727335"/>
            <a:ext cx="9829800" cy="406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40" dirty="0">
                <a:solidFill>
                  <a:srgbClr val="00529B"/>
                </a:solidFill>
                <a:latin typeface="+mj-lt"/>
                <a:cs typeface="Novecento wide Medium"/>
              </a:rPr>
              <a:t>List of top servers received multiple incident for different and repeated issue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667000"/>
            <a:ext cx="9290081" cy="4190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783031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HCL Template">
  <a:themeElements>
    <a:clrScheme name="HCL Templat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HCL T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3175" cap="flat" cmpd="sng" algn="ctr">
          <a:solidFill>
            <a:srgbClr val="850909"/>
          </a:solidFill>
          <a:prstDash val="solid"/>
          <a:miter lim="800000"/>
          <a:headEnd type="none" w="sm" len="sm"/>
          <a:tailEnd type="triangl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3175" cap="flat" cmpd="sng" algn="ctr">
          <a:solidFill>
            <a:srgbClr val="850909"/>
          </a:solidFill>
          <a:prstDash val="solid"/>
          <a:miter lim="800000"/>
          <a:headEnd type="none" w="sm" len="sm"/>
          <a:tailEnd type="triangl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HCL Templa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HCL Templat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HCL Templat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HCL Templat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HCL Templat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HCL Templat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HCL Templat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HCL Templat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HCL Templat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HCL Templat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HCL Templat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HCL Templat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C7B2E547AFEAD4ABB501FAE08EBB675" ma:contentTypeVersion="0" ma:contentTypeDescription="Create a new document." ma:contentTypeScope="" ma:versionID="cff468ab53348ddcc0b117dd2d200db2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c64490b4aec6201516c3a874156f37b2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AEF77A2-A406-4E1C-947D-6370A0A1CED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90D2F280-5111-4441-9BE9-2BF681889A3F}">
  <ds:schemaRefs>
    <ds:schemaRef ds:uri="http://purl.org/dc/terms/"/>
    <ds:schemaRef ds:uri="http://schemas.microsoft.com/office/infopath/2007/PartnerControls"/>
    <ds:schemaRef ds:uri="http://purl.org/dc/elements/1.1/"/>
    <ds:schemaRef ds:uri="http://purl.org/dc/dcmitype/"/>
    <ds:schemaRef ds:uri="http://schemas.microsoft.com/office/2006/documentManagement/types"/>
    <ds:schemaRef ds:uri="http://schemas.microsoft.com/office/2006/metadata/propertie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9B414AA7-E0B2-4D27-B938-5BBEDE53E56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97550</TotalTime>
  <Words>308</Words>
  <Application>Microsoft Office PowerPoint</Application>
  <PresentationFormat>Custom</PresentationFormat>
  <Paragraphs>48</Paragraphs>
  <Slides>10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ＭＳ Ｐゴシック</vt:lpstr>
      <vt:lpstr>Arial</vt:lpstr>
      <vt:lpstr>Novecento wide Medium</vt:lpstr>
      <vt:lpstr>Novecento wide Normal</vt:lpstr>
      <vt:lpstr>Times New Roman</vt:lpstr>
      <vt:lpstr>Wingdings</vt:lpstr>
      <vt:lpstr>Wingdings 2</vt:lpstr>
      <vt:lpstr>HCL Template</vt:lpstr>
      <vt:lpstr>Weekly Rhythm Presentation </vt:lpstr>
      <vt:lpstr>PowerPoint Presentation</vt:lpstr>
      <vt:lpstr>PowerPoint Presentation</vt:lpstr>
      <vt:lpstr>Rhythm team data : 12 Sep – 25 Sept</vt:lpstr>
      <vt:lpstr>Track Team data : 12 Sep – 25 Sept</vt:lpstr>
      <vt:lpstr>Data in Percentage Other Teams </vt:lpstr>
      <vt:lpstr>PowerPoint Presentation</vt:lpstr>
      <vt:lpstr>Daily Back-up Report and Alert Monitoring by Rhythm</vt:lpstr>
      <vt:lpstr>Top 10 servers </vt:lpstr>
      <vt:lpstr>PowerPoint Presentation</vt:lpstr>
    </vt:vector>
  </TitlesOfParts>
  <Manager>Embedded Systems</Manager>
  <Company>HCL Technologies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Image Processing Expertise</dc:title>
  <dc:subject>Customer Presentation</dc:subject>
  <dc:creator>Shashank</dc:creator>
  <cp:lastModifiedBy>Ghanshyam Panchal</cp:lastModifiedBy>
  <cp:revision>8523</cp:revision>
  <cp:lastPrinted>2002-02-08T05:45:16Z</cp:lastPrinted>
  <dcterms:created xsi:type="dcterms:W3CDTF">2002-02-05T06:41:08Z</dcterms:created>
  <dcterms:modified xsi:type="dcterms:W3CDTF">2022-09-26T07:22:04Z</dcterms:modified>
  <cp:category>Presentations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ate completed">
    <vt:lpwstr>26 June 2003</vt:lpwstr>
  </property>
  <property fmtid="{D5CDD505-2E9C-101B-9397-08002B2CF9AE}" pid="3" name="ContentTypeId">
    <vt:lpwstr>0x0101005C7B2E547AFEAD4ABB501FAE08EBB675</vt:lpwstr>
  </property>
  <property fmtid="{D5CDD505-2E9C-101B-9397-08002B2CF9AE}" pid="4" name="TitusGUID">
    <vt:lpwstr>3bfe8aa0-5660-48a5-b70d-75bb3507289c</vt:lpwstr>
  </property>
  <property fmtid="{D5CDD505-2E9C-101B-9397-08002B2CF9AE}" pid="5" name="HCLClassD6">
    <vt:lpwstr>False</vt:lpwstr>
  </property>
  <property fmtid="{D5CDD505-2E9C-101B-9397-08002B2CF9AE}" pid="6" name="HCLClassification">
    <vt:lpwstr>HCL_Cla5s_1nt3rnal</vt:lpwstr>
  </property>
</Properties>
</file>